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9" r:id="rId2"/>
  </p:sldMasterIdLst>
  <p:notesMasterIdLst>
    <p:notesMasterId r:id="rId6"/>
  </p:notesMasterIdLst>
  <p:sldIdLst>
    <p:sldId id="347" r:id="rId3"/>
    <p:sldId id="350" r:id="rId4"/>
    <p:sldId id="349" r:id="rId5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F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>
      <p:cViewPr varScale="1">
        <p:scale>
          <a:sx n="114" d="100"/>
          <a:sy n="114" d="100"/>
        </p:scale>
        <p:origin x="432" y="96"/>
      </p:cViewPr>
      <p:guideLst>
        <p:guide orient="horz" pos="3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5E2A99-65A7-44EA-B928-698F54583D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맑은 고딕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1163E-8662-4371-8584-C274608C0D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/>
                <a:ea typeface="굴림" charset="-127"/>
              </a:defRPr>
            </a:lvl1pPr>
          </a:lstStyle>
          <a:p>
            <a:pPr>
              <a:defRPr/>
            </a:pPr>
            <a:fld id="{AE28AF26-2423-40B3-8B70-00E9987119E2}" type="datetimeFigureOut">
              <a:rPr lang="ko-KR" altLang="en-US"/>
              <a:pPr>
                <a:defRPr/>
              </a:pPr>
              <a:t>2022-01-28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2F76008-8E47-45FC-B6D7-357432F4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C88853A-BBE0-422B-B2DB-840ED86BC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51E38-B325-44C8-83A9-E1223736A3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맑은 고딕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40ACB-4F66-4BE2-A28F-EAE4ED228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7BC05103-94BB-4B8F-9783-A4066C409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4FAA9D-CB29-4B5A-9BB9-C95902DD5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04CCE31-B96D-4963-8C03-10461AE03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F0BF6A8-6142-4591-A388-39C632A62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AE20BFA-6CB7-46C5-984D-23E899EF5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3354AC0-6D59-4946-A816-0A7A18004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75374EA-DEB9-4EC0-8BE8-A19A2622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8768E7-B02F-41EA-AADE-7F5B9C54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kumimoji="0" lang="ko-KR" altLang="en-US">
              <a:latin typeface="맑은 고딕"/>
              <a:ea typeface="굴림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8CAED-131A-43EC-B737-B27CB059D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6592888"/>
            <a:ext cx="2606675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>
                <a:solidFill>
                  <a:srgbClr val="606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© 2009 by LIG System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969A4-471A-4A9E-8955-FA3A7BCB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"/>
          <a:stretch>
            <a:fillRect/>
          </a:stretch>
        </p:blipFill>
        <p:spPr bwMode="auto">
          <a:xfrm>
            <a:off x="0" y="6530975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7">
            <a:extLst>
              <a:ext uri="{FF2B5EF4-FFF2-40B4-BE49-F238E27FC236}">
                <a16:creationId xmlns:a16="http://schemas.microsoft.com/office/drawing/2014/main" id="{E56EAC98-3D25-496E-BF9B-EB051FC45078}"/>
              </a:ext>
            </a:extLst>
          </p:cNvPr>
          <p:cNvGrpSpPr>
            <a:grpSpLocks/>
          </p:cNvGrpSpPr>
          <p:nvPr/>
        </p:nvGrpSpPr>
        <p:grpSpPr bwMode="auto">
          <a:xfrm>
            <a:off x="0" y="534988"/>
            <a:ext cx="9147175" cy="90487"/>
            <a:chOff x="-9196" y="508668"/>
            <a:chExt cx="9153196" cy="90186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7A37434-03B7-4D09-8BDD-ADDF004BC5E9}"/>
                </a:ext>
              </a:extLst>
            </p:cNvPr>
            <p:cNvSpPr/>
            <p:nvPr userDrawn="1"/>
          </p:nvSpPr>
          <p:spPr bwMode="invGray">
            <a:xfrm>
              <a:off x="-9196" y="508668"/>
              <a:ext cx="9153196" cy="537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kumimoji="0" lang="en-US" altLang="ko-KR">
                <a:solidFill>
                  <a:srgbClr val="FFFFFF"/>
                </a:solidFill>
                <a:latin typeface="맑은 고딕"/>
                <a:ea typeface="굴림" charset="-12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7080718-DF47-4961-8309-338896E6F796}"/>
                </a:ext>
              </a:extLst>
            </p:cNvPr>
            <p:cNvSpPr/>
            <p:nvPr userDrawn="1"/>
          </p:nvSpPr>
          <p:spPr bwMode="invGray">
            <a:xfrm>
              <a:off x="-9196" y="562854"/>
              <a:ext cx="9151200" cy="3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eaLnBrk="1" hangingPunct="1">
                <a:defRPr/>
              </a:pPr>
              <a:endParaRPr kumimoji="0" lang="en-US" altLang="ko-KR">
                <a:solidFill>
                  <a:srgbClr val="FFFFFF"/>
                </a:solidFill>
                <a:latin typeface="맑은 고딕"/>
                <a:ea typeface="굴림" charset="-127"/>
              </a:endParaRPr>
            </a:p>
          </p:txBody>
        </p:sp>
      </p:grpSp>
      <p:pic>
        <p:nvPicPr>
          <p:cNvPr id="8" name="그림 9">
            <a:extLst>
              <a:ext uri="{FF2B5EF4-FFF2-40B4-BE49-F238E27FC236}">
                <a16:creationId xmlns:a16="http://schemas.microsoft.com/office/drawing/2014/main" id="{75E4DF74-F3B1-40B8-A451-86164128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8"/>
            <a:ext cx="194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AF76FE7-4642-429B-A739-08B4DECA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kumimoji="0" lang="ko-KR" altLang="en-US">
              <a:latin typeface="맑은 고딕"/>
              <a:ea typeface="굴림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13E58-CE8D-4511-9D91-5FDAA903F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6592888"/>
            <a:ext cx="2606675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ko-KR" altLang="en-US" sz="900" dirty="0">
                <a:solidFill>
                  <a:srgbClr val="606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작성일자</a:t>
            </a:r>
            <a:endParaRPr kumimoji="0" lang="en-US" altLang="ko-KR" sz="900" dirty="0">
              <a:solidFill>
                <a:srgbClr val="606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1C1FD-4942-49AE-99A4-F63BE566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92888"/>
            <a:ext cx="142875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900" dirty="0">
                <a:solidFill>
                  <a:srgbClr val="606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해당본부명</a:t>
            </a:r>
            <a:endParaRPr kumimoji="0" lang="en-US" altLang="ko-KR" sz="900" dirty="0">
              <a:solidFill>
                <a:srgbClr val="606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" name="그룹 47">
            <a:extLst>
              <a:ext uri="{FF2B5EF4-FFF2-40B4-BE49-F238E27FC236}">
                <a16:creationId xmlns:a16="http://schemas.microsoft.com/office/drawing/2014/main" id="{B6B23197-1EA6-4340-B278-45BB7B110217}"/>
              </a:ext>
            </a:extLst>
          </p:cNvPr>
          <p:cNvGrpSpPr>
            <a:grpSpLocks/>
          </p:cNvGrpSpPr>
          <p:nvPr/>
        </p:nvGrpSpPr>
        <p:grpSpPr bwMode="auto">
          <a:xfrm>
            <a:off x="0" y="534988"/>
            <a:ext cx="9147175" cy="90487"/>
            <a:chOff x="-9196" y="508668"/>
            <a:chExt cx="9153196" cy="90186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3F4ED14-E94B-4D82-95AD-B29C9C820ACF}"/>
                </a:ext>
              </a:extLst>
            </p:cNvPr>
            <p:cNvSpPr/>
            <p:nvPr userDrawn="1"/>
          </p:nvSpPr>
          <p:spPr bwMode="invGray">
            <a:xfrm>
              <a:off x="-9196" y="508668"/>
              <a:ext cx="9153196" cy="537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kumimoji="0" lang="en-US" altLang="ko-KR">
                <a:solidFill>
                  <a:srgbClr val="FFFFFF"/>
                </a:solidFill>
                <a:latin typeface="맑은 고딕"/>
                <a:ea typeface="굴림" charset="-12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03ABBA-B081-4F65-B079-8CEE63228740}"/>
                </a:ext>
              </a:extLst>
            </p:cNvPr>
            <p:cNvSpPr/>
            <p:nvPr userDrawn="1"/>
          </p:nvSpPr>
          <p:spPr bwMode="invGray">
            <a:xfrm>
              <a:off x="-9196" y="562854"/>
              <a:ext cx="9151200" cy="3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eaLnBrk="1" hangingPunct="1">
                <a:defRPr/>
              </a:pPr>
              <a:endParaRPr kumimoji="0" lang="en-US" altLang="ko-KR">
                <a:solidFill>
                  <a:srgbClr val="FFFFFF"/>
                </a:solidFill>
                <a:latin typeface="맑은 고딕"/>
                <a:ea typeface="굴림" charset="-127"/>
              </a:endParaRPr>
            </a:p>
          </p:txBody>
        </p:sp>
      </p:grpSp>
      <p:pic>
        <p:nvPicPr>
          <p:cNvPr id="8" name="그림 9">
            <a:extLst>
              <a:ext uri="{FF2B5EF4-FFF2-40B4-BE49-F238E27FC236}">
                <a16:creationId xmlns:a16="http://schemas.microsoft.com/office/drawing/2014/main" id="{2D86203B-E9E7-4B80-975D-70C25714E7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8"/>
            <a:ext cx="194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05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B69EFCA2-49B1-4B42-9DBC-164D7F8572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8"/>
            <a:ext cx="194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47">
            <a:extLst>
              <a:ext uri="{FF2B5EF4-FFF2-40B4-BE49-F238E27FC236}">
                <a16:creationId xmlns:a16="http://schemas.microsoft.com/office/drawing/2014/main" id="{B53B00DA-4FF9-4D20-A52C-8D403F1C28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534988"/>
            <a:ext cx="9147175" cy="90487"/>
            <a:chOff x="-9196" y="508668"/>
            <a:chExt cx="9153196" cy="90186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D48DEC40-8801-4C19-B97A-403F4460D048}"/>
                </a:ext>
              </a:extLst>
            </p:cNvPr>
            <p:cNvSpPr>
              <a:spLocks noChangeArrowheads="1"/>
            </p:cNvSpPr>
            <p:nvPr userDrawn="1"/>
          </p:nvSpPr>
          <p:spPr bwMode="invGray">
            <a:xfrm>
              <a:off x="-9196" y="508668"/>
              <a:ext cx="9153196" cy="53795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</p:spPr>
          <p:txBody>
            <a:bodyPr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58E85341-AAC2-4613-9047-A836820B18D8}"/>
                </a:ext>
              </a:extLst>
            </p:cNvPr>
            <p:cNvSpPr/>
            <p:nvPr userDrawn="1"/>
          </p:nvSpPr>
          <p:spPr bwMode="invGray">
            <a:xfrm>
              <a:off x="-9196" y="562854"/>
              <a:ext cx="9151200" cy="36000"/>
            </a:xfrm>
            <a:prstGeom prst="rect">
              <a:avLst/>
            </a:prstGeom>
            <a:solidFill>
              <a:srgbClr val="C1C1C1">
                <a:lumMod val="60000"/>
                <a:lumOff val="40000"/>
              </a:srgbClr>
            </a:solidFill>
            <a:ln w="3175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kern="0">
                <a:solidFill>
                  <a:srgbClr val="FFFFFF"/>
                </a:solidFill>
                <a:latin typeface="맑은 고딕"/>
                <a:ea typeface="굴림" charset="-127"/>
              </a:endParaRPr>
            </a:p>
          </p:txBody>
        </p:sp>
      </p:grpSp>
      <p:pic>
        <p:nvPicPr>
          <p:cNvPr id="6" name="Picture 3">
            <a:extLst>
              <a:ext uri="{FF2B5EF4-FFF2-40B4-BE49-F238E27FC236}">
                <a16:creationId xmlns:a16="http://schemas.microsoft.com/office/drawing/2014/main" id="{89CA2228-09F8-4787-9E44-F525688913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496050"/>
            <a:ext cx="9153526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>
            <a:extLst>
              <a:ext uri="{FF2B5EF4-FFF2-40B4-BE49-F238E27FC236}">
                <a16:creationId xmlns:a16="http://schemas.microsoft.com/office/drawing/2014/main" id="{599264C6-FF47-4445-9093-08F984E68D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61313" y="6429375"/>
            <a:ext cx="706437" cy="298450"/>
          </a:xfrm>
          <a:prstGeom prst="rect">
            <a:avLst/>
          </a:prstGeom>
          <a:noFill/>
          <a:ln>
            <a:noFill/>
          </a:ln>
        </p:spPr>
        <p:txBody>
          <a:bodyPr lIns="90000" tIns="72000" rIns="90000" b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B55EBEBD-F44D-4E2E-954E-6AEF56A426AA}" type="slidenum">
              <a:rPr kumimoji="0"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8390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3875C25-C90D-4478-9D75-2971BD5FE3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496050"/>
            <a:ext cx="9153526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3">
            <a:extLst>
              <a:ext uri="{FF2B5EF4-FFF2-40B4-BE49-F238E27FC236}">
                <a16:creationId xmlns:a16="http://schemas.microsoft.com/office/drawing/2014/main" id="{0C1158D1-0A45-45B5-A10E-ED2B02A0D6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61313" y="6429375"/>
            <a:ext cx="706437" cy="298450"/>
          </a:xfrm>
          <a:prstGeom prst="rect">
            <a:avLst/>
          </a:prstGeom>
          <a:noFill/>
          <a:ln>
            <a:noFill/>
          </a:ln>
        </p:spPr>
        <p:txBody>
          <a:bodyPr lIns="90000" tIns="72000" rIns="90000" b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16574AAD-7A7A-4E43-ADDD-C6713E81E44D}" type="slidenum">
              <a:rPr kumimoji="0"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018D2E6-040C-44DF-84BE-6F08E457CB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8"/>
            <a:ext cx="194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7">
            <a:extLst>
              <a:ext uri="{FF2B5EF4-FFF2-40B4-BE49-F238E27FC236}">
                <a16:creationId xmlns:a16="http://schemas.microsoft.com/office/drawing/2014/main" id="{B97242ED-D5C9-47FF-876F-05EFD0ED15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534988"/>
            <a:ext cx="9147175" cy="90487"/>
            <a:chOff x="-9196" y="508668"/>
            <a:chExt cx="9153196" cy="90186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226B23F-3C9F-4708-8C92-CD22586EA45D}"/>
                </a:ext>
              </a:extLst>
            </p:cNvPr>
            <p:cNvSpPr>
              <a:spLocks noChangeArrowheads="1"/>
            </p:cNvSpPr>
            <p:nvPr userDrawn="1"/>
          </p:nvSpPr>
          <p:spPr bwMode="invGray">
            <a:xfrm>
              <a:off x="-9196" y="508668"/>
              <a:ext cx="9153196" cy="53795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</p:spPr>
          <p:txBody>
            <a:bodyPr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180EF72-C3C8-4E6C-B3D0-F835F144AC8F}"/>
                </a:ext>
              </a:extLst>
            </p:cNvPr>
            <p:cNvSpPr/>
            <p:nvPr userDrawn="1"/>
          </p:nvSpPr>
          <p:spPr bwMode="invGray">
            <a:xfrm>
              <a:off x="-9196" y="562854"/>
              <a:ext cx="9151200" cy="36000"/>
            </a:xfrm>
            <a:prstGeom prst="rect">
              <a:avLst/>
            </a:prstGeom>
            <a:solidFill>
              <a:srgbClr val="C1C1C1">
                <a:lumMod val="60000"/>
                <a:lumOff val="40000"/>
              </a:srgbClr>
            </a:solidFill>
            <a:ln w="3175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kern="0">
                <a:solidFill>
                  <a:srgbClr val="FFFFFF"/>
                </a:solidFill>
                <a:latin typeface="맑은 고딕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1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79969E-93F9-4CA9-99C5-2D206C0B1A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071813" y="58738"/>
            <a:ext cx="59293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C09A221-8D04-43F5-8B0B-CAF7681CFF7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107950" y="620713"/>
            <a:ext cx="9036050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</p:sldLayoutIdLst>
  <p:hf sldNum="0"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66700" indent="-26670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v"/>
        <a:defRPr sz="1600" b="1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630238" indent="-18415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982663" indent="-173038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346200" indent="-180975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1698625" indent="-17145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EC87AB1A-9868-434A-81E5-769533D8A0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4150" y="17463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400" b="1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8">
            <a:extLst>
              <a:ext uri="{FF2B5EF4-FFF2-40B4-BE49-F238E27FC236}">
                <a16:creationId xmlns:a16="http://schemas.microsoft.com/office/drawing/2014/main" id="{F6C7C627-79A2-4E05-988D-3C64E32F899C}"/>
              </a:ext>
            </a:extLst>
          </p:cNvPr>
          <p:cNvSpPr txBox="1">
            <a:spLocks/>
          </p:cNvSpPr>
          <p:nvPr/>
        </p:nvSpPr>
        <p:spPr bwMode="auto">
          <a:xfrm>
            <a:off x="2371725" y="-19050"/>
            <a:ext cx="69135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ko-KR" altLang="en-US" sz="2000" b="1" dirty="0"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디지털 구축 본부 </a:t>
            </a:r>
            <a:r>
              <a:rPr kumimoji="0" lang="en-US" altLang="ko-KR" sz="2000" b="1" dirty="0"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: </a:t>
            </a:r>
            <a:r>
              <a:rPr kumimoji="0" lang="ko-KR" altLang="en-US" sz="2000" b="1" dirty="0"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프로젝트 상세</a:t>
            </a:r>
          </a:p>
        </p:txBody>
      </p:sp>
      <p:sp>
        <p:nvSpPr>
          <p:cNvPr id="8195" name="TextBox 6">
            <a:extLst>
              <a:ext uri="{FF2B5EF4-FFF2-40B4-BE49-F238E27FC236}">
                <a16:creationId xmlns:a16="http://schemas.microsoft.com/office/drawing/2014/main" id="{59E27FD1-A7C9-49BD-A548-C49E0DEA4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5175"/>
            <a:ext cx="2634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[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 하나은행 </a:t>
            </a:r>
            <a:r>
              <a:rPr lang="ko-KR" altLang="en-US" sz="1400" b="1" dirty="0" err="1">
                <a:latin typeface="나눔고딕" pitchFamily="2" charset="-127"/>
                <a:ea typeface="나눔고딕" pitchFamily="2" charset="-127"/>
              </a:rPr>
              <a:t>챗봇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 구축 프로젝트 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]</a:t>
            </a:r>
            <a:endParaRPr lang="ko-KR" altLang="en-US" sz="1400" b="1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Group 99">
            <a:extLst>
              <a:ext uri="{FF2B5EF4-FFF2-40B4-BE49-F238E27FC236}">
                <a16:creationId xmlns:a16="http://schemas.microsoft.com/office/drawing/2014/main" id="{C6751A33-F3E8-477B-B741-D3C0F5912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0986"/>
              </p:ext>
            </p:extLst>
          </p:nvPr>
        </p:nvGraphicFramePr>
        <p:xfrm>
          <a:off x="250825" y="1081088"/>
          <a:ext cx="8642350" cy="5156200"/>
        </p:xfrm>
        <a:graphic>
          <a:graphicData uri="http://schemas.openxmlformats.org/drawingml/2006/table">
            <a:tbl>
              <a:tblPr/>
              <a:tblGrid>
                <a:gridCol w="12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사업기간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2022.01.05 ~ 2022.11.09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사업규모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부가세 별도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???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수행장소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서울시 서초구 방배로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131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하나은행 방배사옥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층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계약방식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도급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계약사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마인드웨어웍스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조성은 수석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진행단계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진척률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1%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투입인력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퍼블리싱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(M/M)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(M/M)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(M/M)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5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이슈 관리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장기 이슈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개발방법론으로 인한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이예본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전임 투입기간 조정 필요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오픈 범위에 대한 자료 검토 진행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Flow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작성관련 목록 도출 및 협의 예정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마인드웨어웤스와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하나카드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8" marR="91448" marT="45729" marB="45729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8">
            <a:extLst>
              <a:ext uri="{FF2B5EF4-FFF2-40B4-BE49-F238E27FC236}">
                <a16:creationId xmlns:a16="http://schemas.microsoft.com/office/drawing/2014/main" id="{33BA6A19-C52E-4723-9E1D-7E0D0A89A812}"/>
              </a:ext>
            </a:extLst>
          </p:cNvPr>
          <p:cNvSpPr txBox="1">
            <a:spLocks/>
          </p:cNvSpPr>
          <p:nvPr/>
        </p:nvSpPr>
        <p:spPr bwMode="auto">
          <a:xfrm>
            <a:off x="2371725" y="-19050"/>
            <a:ext cx="69135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ko-KR" altLang="en-US" sz="20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디지털 구축 본부 </a:t>
            </a:r>
            <a:r>
              <a:rPr kumimoji="0" lang="en-US" altLang="ko-KR" sz="20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: </a:t>
            </a:r>
            <a:r>
              <a:rPr kumimoji="0" lang="ko-KR" altLang="en-US" sz="20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프로젝트 상세</a:t>
            </a: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45B72A9E-09CD-4FF7-9560-F02023F2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5175"/>
            <a:ext cx="2584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[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 하나은행 </a:t>
            </a:r>
            <a:r>
              <a:rPr lang="ko-KR" altLang="en-US" sz="1400" b="1" dirty="0" err="1">
                <a:latin typeface="나눔고딕" pitchFamily="2" charset="-127"/>
                <a:ea typeface="나눔고딕" pitchFamily="2" charset="-127"/>
              </a:rPr>
              <a:t>챗봇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 구축 프로젝트 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]</a:t>
            </a:r>
            <a:endParaRPr lang="ko-KR" altLang="en-US" sz="1400" b="1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Group 99">
            <a:extLst>
              <a:ext uri="{FF2B5EF4-FFF2-40B4-BE49-F238E27FC236}">
                <a16:creationId xmlns:a16="http://schemas.microsoft.com/office/drawing/2014/main" id="{51FEBD24-5080-4FED-B939-E4CC2EB1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13825"/>
              </p:ext>
            </p:extLst>
          </p:nvPr>
        </p:nvGraphicFramePr>
        <p:xfrm>
          <a:off x="250825" y="1081088"/>
          <a:ext cx="8642351" cy="5300237"/>
        </p:xfrm>
        <a:graphic>
          <a:graphicData uri="http://schemas.openxmlformats.org/drawingml/2006/table">
            <a:tbl>
              <a:tblPr/>
              <a:tblGrid>
                <a:gridCol w="69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4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5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금주 실적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차주 계획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1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사업관리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WBS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및 업무요건 협의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마인드웨어웍스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하나카드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WBS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및 업무요건 협의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마인드웨어웍스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하나카드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0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챗봇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시나리오 목록 전달 완료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하나카드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 완료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하나카드 시나리오 전달받은 시나리오 검토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확인 및 제안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하나카드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통합앱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챗봇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아이콘 위치관련 회의 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하나카드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챗봇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아이콘관련 논의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아이콘 디자인은 업무범위 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웹접근성 심사관련 회의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하나카드 시나리오 전달받은 시나리오 검토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확인 및 제안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벤치마킹 및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챗봇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시안 현업 리뷰 예정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미정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퍼블리싱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55" marR="91455" marT="45721" marB="4572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8">
            <a:extLst>
              <a:ext uri="{FF2B5EF4-FFF2-40B4-BE49-F238E27FC236}">
                <a16:creationId xmlns:a16="http://schemas.microsoft.com/office/drawing/2014/main" id="{B03E439E-57AE-4DD1-9DAA-03B10CC4AC7A}"/>
              </a:ext>
            </a:extLst>
          </p:cNvPr>
          <p:cNvSpPr txBox="1">
            <a:spLocks/>
          </p:cNvSpPr>
          <p:nvPr/>
        </p:nvSpPr>
        <p:spPr bwMode="auto">
          <a:xfrm>
            <a:off x="2371725" y="-19050"/>
            <a:ext cx="69135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ko-KR" altLang="en-US" sz="20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디지털 구축 본부 </a:t>
            </a:r>
            <a:r>
              <a:rPr kumimoji="0" lang="en-US" altLang="ko-KR" sz="20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: </a:t>
            </a:r>
            <a:r>
              <a:rPr kumimoji="0" lang="ko-KR" altLang="en-US" sz="20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  <a:cs typeface="맑은 고딕" panose="020B0503020000020004" pitchFamily="50" charset="-127"/>
              </a:rPr>
              <a:t>프로젝트 상세</a:t>
            </a:r>
          </a:p>
        </p:txBody>
      </p:sp>
      <p:sp>
        <p:nvSpPr>
          <p:cNvPr id="12291" name="TextBox 6">
            <a:extLst>
              <a:ext uri="{FF2B5EF4-FFF2-40B4-BE49-F238E27FC236}">
                <a16:creationId xmlns:a16="http://schemas.microsoft.com/office/drawing/2014/main" id="{28F8CAAE-B019-4F7C-92C9-CA70B1B7D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5175"/>
            <a:ext cx="2584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[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 하나은행 </a:t>
            </a:r>
            <a:r>
              <a:rPr lang="ko-KR" altLang="en-US" sz="1400" b="1" dirty="0" err="1">
                <a:latin typeface="나눔고딕" pitchFamily="2" charset="-127"/>
                <a:ea typeface="나눔고딕" pitchFamily="2" charset="-127"/>
              </a:rPr>
              <a:t>챗봇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 구축 프로젝트 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]</a:t>
            </a:r>
            <a:endParaRPr lang="ko-KR" altLang="en-US" sz="1400" b="1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6" name="Group 99">
            <a:extLst>
              <a:ext uri="{FF2B5EF4-FFF2-40B4-BE49-F238E27FC236}">
                <a16:creationId xmlns:a16="http://schemas.microsoft.com/office/drawing/2014/main" id="{62695624-657E-4344-891E-38CD844F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60689"/>
              </p:ext>
            </p:extLst>
          </p:nvPr>
        </p:nvGraphicFramePr>
        <p:xfrm>
          <a:off x="250825" y="1073150"/>
          <a:ext cx="8569325" cy="2307420"/>
        </p:xfrm>
        <a:graphic>
          <a:graphicData uri="http://schemas.openxmlformats.org/drawingml/2006/table">
            <a:tbl>
              <a:tblPr/>
              <a:tblGrid>
                <a:gridCol w="7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4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인력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투입인력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5" marR="91445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5" marR="91445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5" marR="91445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 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M/M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투입기간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4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박종현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22.01.05 ~ 22.11.09 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참여 중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이예본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22.01.05 ~ 22.04.04 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참여 중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소계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 M/M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배서윤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22.02.07 ~ 22.11.09 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소계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 M/M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퍼블리싱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22.03.02 ~ 22.11.09 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소계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 M/M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0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총계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 M/M</a:t>
                      </a: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6_교육 테마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6_교육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9759</TotalTime>
  <Words>337</Words>
  <Application>Microsoft Office PowerPoint</Application>
  <PresentationFormat>화면 슬라이드 쇼(4:3)</PresentationFormat>
  <Paragraphs>110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나눔고딕</vt:lpstr>
      <vt:lpstr>맑은 고딕</vt:lpstr>
      <vt:lpstr>Arial</vt:lpstr>
      <vt:lpstr>Wingdings</vt:lpstr>
      <vt:lpstr>Wingdings 3</vt:lpstr>
      <vt:lpstr>6_교육 테마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h7201</dc:creator>
  <cp:lastModifiedBy>조성은</cp:lastModifiedBy>
  <cp:revision>406</cp:revision>
  <cp:lastPrinted>2012-07-23T09:06:34Z</cp:lastPrinted>
  <dcterms:created xsi:type="dcterms:W3CDTF">2011-05-12T10:10:24Z</dcterms:created>
  <dcterms:modified xsi:type="dcterms:W3CDTF">2022-01-28T03:36:14Z</dcterms:modified>
</cp:coreProperties>
</file>