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858" y="7760963"/>
            <a:ext cx="6829427" cy="11924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8" y="5814015"/>
            <a:ext cx="10464927" cy="24936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789366" y="1241575"/>
              <a:ext cx="33879365" cy="2285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789366" y="8859059"/>
              <a:ext cx="33879365" cy="22857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0207" y="1658018"/>
            <a:ext cx="2292599" cy="2292599"/>
            <a:chOff x="1480207" y="1658018"/>
            <a:chExt cx="2292599" cy="2292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207" y="1658018"/>
              <a:ext cx="2292599" cy="2292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2090" y="1303395"/>
            <a:ext cx="3823863" cy="28756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37765" y="5121460"/>
            <a:ext cx="7277108" cy="77219"/>
            <a:chOff x="4137765" y="5121460"/>
            <a:chExt cx="7277108" cy="772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137765" y="5121460"/>
              <a:ext cx="7277108" cy="772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54748" y="1396529"/>
            <a:ext cx="3765289" cy="7249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14745" y="2916067"/>
            <a:ext cx="3513712" cy="77219"/>
            <a:chOff x="8114745" y="2916067"/>
            <a:chExt cx="3513712" cy="77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114745" y="2916067"/>
              <a:ext cx="3513712" cy="772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80460" y="5870043"/>
            <a:ext cx="4177724" cy="23512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00971" y="4790818"/>
            <a:ext cx="3513712" cy="77219"/>
            <a:chOff x="8100971" y="4790818"/>
            <a:chExt cx="3513712" cy="772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100971" y="4790818"/>
              <a:ext cx="3513712" cy="772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81069" y="5104248"/>
            <a:ext cx="7277108" cy="77219"/>
            <a:chOff x="8681069" y="5104248"/>
            <a:chExt cx="7277108" cy="772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681069" y="5104248"/>
              <a:ext cx="7277108" cy="772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69030" y="3349236"/>
            <a:ext cx="728972" cy="5383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69033" y="5114356"/>
            <a:ext cx="2112557" cy="5234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80458" y="4026906"/>
            <a:ext cx="1122940" cy="41816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66229" y="2012820"/>
            <a:ext cx="3414315" cy="4124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16763" y="2344325"/>
            <a:ext cx="5081715" cy="250748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05334" y="1612305"/>
            <a:ext cx="3847218" cy="5423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05334" y="5596411"/>
            <a:ext cx="1038603" cy="5456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51048" y="5142857"/>
            <a:ext cx="4620381" cy="77219"/>
            <a:chOff x="12751048" y="5142857"/>
            <a:chExt cx="4620381" cy="772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2751048" y="5142857"/>
              <a:ext cx="4620381" cy="772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29461" y="6352084"/>
            <a:ext cx="3534540" cy="12490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81325" y="4542792"/>
            <a:ext cx="2003150" cy="5423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05458" y="5298468"/>
            <a:ext cx="4733811" cy="1247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748" y="1658882"/>
            <a:ext cx="8023403" cy="3418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2022-03-04T10:33:27Z</dcterms:created>
  <dcterms:modified xsi:type="dcterms:W3CDTF">2022-03-04T10:33:27Z</dcterms:modified>
</cp:coreProperties>
</file>