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48B1E-3D09-48BB-8E36-0FEB00892AD7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A697C-BC6F-4CBC-BE25-9B099446D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93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http://www.freeqration.com/image/%ED%8C%8C%ED%8B%B0-%EB%94%94%EC%A0%9C%EC%9D%B4-%EB%94%94%EC%8A%A4%ED%81%AC-%EA%B2%BD%EB%A7%88%EA%B8%B0%EC%88%98-%EA%BD%83-%ED%97%A4%EB%93%9C%ED%8F%B0-photos-2058977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4467B-2B7D-474A-8478-BB1C24B43071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343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775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0CAD-AD29-48F9-9CE6-929470AC08A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BCDB-7923-41B9-B7B7-05B3701134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41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F0CAD-AD29-48F9-9CE6-929470AC08A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DBCDB-7923-41B9-B7B7-05B3701134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CAC96A6B-FBB7-423C-A3CC-0493F47FB0F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grayscl/>
          </a:blip>
          <a:stretch>
            <a:fillRect/>
          </a:stretch>
        </p:blipFill>
        <p:spPr>
          <a:xfrm>
            <a:off x="5525051" y="6601112"/>
            <a:ext cx="1141900" cy="17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7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/>
          <p:cNvGrpSpPr/>
          <p:nvPr/>
        </p:nvGrpSpPr>
        <p:grpSpPr>
          <a:xfrm>
            <a:off x="700215" y="150851"/>
            <a:ext cx="10372956" cy="927904"/>
            <a:chOff x="431800" y="150853"/>
            <a:chExt cx="7884557" cy="1253579"/>
          </a:xfrm>
        </p:grpSpPr>
        <p:sp>
          <p:nvSpPr>
            <p:cNvPr id="94" name="TextBox 93"/>
            <p:cNvSpPr txBox="1"/>
            <p:nvPr/>
          </p:nvSpPr>
          <p:spPr>
            <a:xfrm>
              <a:off x="431800" y="1113372"/>
              <a:ext cx="7884557" cy="2910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4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여러 변수들의 변량을 서로 상관성이 높은 여러 변수들의 선형조합으로 만든 새로운 변수들로 요약 및 축약하는 기법</a:t>
              </a:r>
              <a:endPara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31800" y="150853"/>
              <a:ext cx="5025597" cy="7484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3600" b="1" u="sng" spc="-1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주성분분석</a:t>
              </a:r>
              <a:r>
                <a:rPr lang="en-US" altLang="ko-KR" sz="3600" b="1" u="sng" spc="-1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(PCA)</a:t>
              </a:r>
              <a:r>
                <a:rPr lang="en-US" altLang="ko-KR" sz="3600" b="1" spc="-150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  <a:endParaRPr lang="ko-KR" altLang="en-US" sz="3600" b="1" spc="-1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678942"/>
              </p:ext>
            </p:extLst>
          </p:nvPr>
        </p:nvGraphicFramePr>
        <p:xfrm>
          <a:off x="700215" y="1330035"/>
          <a:ext cx="11030465" cy="4268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307"/>
                <a:gridCol w="9763158"/>
              </a:tblGrid>
              <a:tr h="461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논문명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주성분분석법을 이용한 레이저 산란 패턴 기반 태양전지 </a:t>
                      </a:r>
                      <a:r>
                        <a:rPr lang="ko-KR" altLang="en-US" sz="1400" dirty="0" err="1" smtClean="0"/>
                        <a:t>웨이퍼의</a:t>
                      </a:r>
                      <a:r>
                        <a:rPr lang="ko-KR" altLang="en-US" sz="1400" baseline="0" dirty="0" smtClean="0"/>
                        <a:t> 결함 분류에 관한 연구</a:t>
                      </a:r>
                      <a:endParaRPr lang="ko-KR" altLang="en-US" sz="1400" dirty="0" smtClean="0"/>
                    </a:p>
                  </a:txBody>
                  <a:tcPr/>
                </a:tc>
              </a:tr>
              <a:tr h="4248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사용목적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분산이 작은 성분을 제거함으로써 데이터의 차원을 줄이는 동시에 데이터에 포함되어 있던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잡음을 제거 할 수 있는 특징</a:t>
                      </a:r>
                      <a:endParaRPr lang="ko-KR" altLang="en-US" sz="1400" dirty="0"/>
                    </a:p>
                  </a:txBody>
                  <a:tcPr/>
                </a:tc>
              </a:tr>
              <a:tr h="6912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데이터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결함의 종류 </a:t>
                      </a:r>
                      <a:r>
                        <a:rPr lang="en-US" altLang="ko-KR" sz="1400" dirty="0" smtClean="0"/>
                        <a:t>18</a:t>
                      </a:r>
                      <a:r>
                        <a:rPr lang="ko-KR" altLang="en-US" sz="1400" dirty="0" smtClean="0"/>
                        <a:t>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한 결함당 </a:t>
                      </a:r>
                      <a:r>
                        <a:rPr lang="en-US" altLang="ko-KR" sz="1400" dirty="0" smtClean="0"/>
                        <a:t>20</a:t>
                      </a:r>
                      <a:r>
                        <a:rPr lang="ko-KR" altLang="en-US" sz="1400" dirty="0" smtClean="0"/>
                        <a:t>장의 결함패턴 영상</a:t>
                      </a:r>
                      <a:endParaRPr lang="en-US" altLang="ko-KR" sz="14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이 중에서 각 결함의 </a:t>
                      </a: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번 영상을 학습 패턴 영상으로 나머지 </a:t>
                      </a:r>
                      <a:r>
                        <a:rPr lang="en-US" altLang="ko-KR" sz="1400" dirty="0" smtClean="0"/>
                        <a:t>19</a:t>
                      </a:r>
                      <a:r>
                        <a:rPr lang="ko-KR" altLang="en-US" sz="1400" dirty="0" smtClean="0"/>
                        <a:t>개의 결함을</a:t>
                      </a:r>
                      <a:r>
                        <a:rPr lang="ko-KR" altLang="en-US" sz="1400" baseline="0" dirty="0" smtClean="0"/>
                        <a:t> 실험 패턴 영상으로 사용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 smtClean="0"/>
                        <a:t>패턴 영상 크기</a:t>
                      </a:r>
                      <a:r>
                        <a:rPr lang="en-US" altLang="ko-KR" sz="1400" baseline="0" dirty="0" smtClean="0"/>
                        <a:t>(150X150) </a:t>
                      </a:r>
                      <a:endParaRPr lang="ko-KR" altLang="en-US" sz="1400" dirty="0"/>
                    </a:p>
                  </a:txBody>
                  <a:tcPr/>
                </a:tc>
              </a:tr>
              <a:tr h="546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전처리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aseline="0" dirty="0" smtClean="0"/>
                        <a:t>하나의 열로 연결하여 벡터 성분으로 부호화한 행 벡터 생성</a:t>
                      </a:r>
                      <a:r>
                        <a:rPr lang="en-US" altLang="ko-KR" sz="1400" baseline="0" dirty="0" smtClean="0"/>
                        <a:t>(22500X1)</a:t>
                      </a:r>
                      <a:endParaRPr lang="en-US" altLang="ko-KR" sz="1400" dirty="0" smtClean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aseline="0" dirty="0" smtClean="0"/>
                        <a:t>빛과 배경에 의하여 발생하는 에러를 줄이기 위하여 영상의 정규화 수행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828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분석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aseline="0" dirty="0" smtClean="0"/>
                        <a:t>평균 벡터를 구하고 차 벡터로부터 </a:t>
                      </a:r>
                      <a:r>
                        <a:rPr lang="ko-KR" altLang="en-US" sz="1400" baseline="0" dirty="0" err="1" smtClean="0"/>
                        <a:t>공분산</a:t>
                      </a:r>
                      <a:r>
                        <a:rPr lang="ko-KR" altLang="en-US" sz="1400" baseline="0" dirty="0" smtClean="0"/>
                        <a:t> 행렬을 구해 </a:t>
                      </a:r>
                      <a:r>
                        <a:rPr lang="ko-KR" altLang="en-US" sz="1400" baseline="0" dirty="0" err="1" smtClean="0"/>
                        <a:t>고유값과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고유벡터값</a:t>
                      </a:r>
                      <a:r>
                        <a:rPr lang="ko-KR" altLang="en-US" sz="1400" baseline="0" dirty="0" smtClean="0"/>
                        <a:t> 계산</a:t>
                      </a:r>
                      <a:endParaRPr lang="en-US" altLang="ko-KR" sz="1400" baseline="0" dirty="0" smtClean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aseline="0" dirty="0" smtClean="0"/>
                        <a:t>학습 과정 후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새로운 결함영상이 입력되면 두 영상 사이의 가중치와 </a:t>
                      </a:r>
                      <a:r>
                        <a:rPr lang="ko-KR" altLang="en-US" sz="1400" baseline="0" dirty="0" err="1" smtClean="0"/>
                        <a:t>유클리디안</a:t>
                      </a:r>
                      <a:r>
                        <a:rPr lang="ko-KR" altLang="en-US" sz="1400" baseline="0" dirty="0" smtClean="0"/>
                        <a:t> 거리를 비교하여 그 거리가 최소가 되는</a:t>
                      </a:r>
                      <a:endParaRPr lang="en-US" altLang="ko-KR" sz="14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       </a:t>
                      </a:r>
                      <a:r>
                        <a:rPr lang="ko-KR" altLang="en-US" sz="1400" baseline="0" dirty="0" smtClean="0"/>
                        <a:t>영상이 학습 패턴 영상과 유사한 영상이 되어 이 영상을 인식 결과로 저장</a:t>
                      </a:r>
                      <a:endParaRPr lang="en-US" altLang="ko-KR" sz="1400" baseline="0" dirty="0" smtClean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aseline="0" dirty="0" smtClean="0"/>
                        <a:t>결함의 길이</a:t>
                      </a:r>
                      <a:r>
                        <a:rPr lang="en-US" altLang="ko-KR" sz="1400" baseline="0" dirty="0" smtClean="0"/>
                        <a:t>(length), </a:t>
                      </a:r>
                      <a:r>
                        <a:rPr lang="ko-KR" altLang="en-US" sz="1400" baseline="0" dirty="0" smtClean="0"/>
                        <a:t>깊이</a:t>
                      </a:r>
                      <a:r>
                        <a:rPr lang="en-US" altLang="ko-KR" sz="1400" baseline="0" dirty="0" smtClean="0"/>
                        <a:t>(depth)</a:t>
                      </a:r>
                      <a:r>
                        <a:rPr lang="ko-KR" altLang="en-US" sz="1400" baseline="0" dirty="0" smtClean="0"/>
                        <a:t>를 특징 값으로 사용하여 인식 결과를 기반으로 </a:t>
                      </a:r>
                      <a:r>
                        <a:rPr lang="ko-KR" altLang="en-US" sz="1400" baseline="0" dirty="0" err="1" smtClean="0"/>
                        <a:t>분류율</a:t>
                      </a:r>
                      <a:r>
                        <a:rPr lang="ko-KR" altLang="en-US" sz="1400" baseline="0" dirty="0" smtClean="0"/>
                        <a:t> 계산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828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aseline="0" dirty="0" smtClean="0"/>
                        <a:t>결함 분류 수행</a:t>
                      </a:r>
                      <a:endParaRPr lang="en-US" altLang="ko-KR" sz="1400" baseline="0" dirty="0" smtClean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aseline="0" dirty="0" smtClean="0"/>
                        <a:t>결함 분류 수행 시 영상을 분석하면서 미세한 결함을 대상으로 촬영을 하여 결함을 벗어난 지역에서 </a:t>
                      </a:r>
                      <a:endParaRPr lang="en-US" altLang="ko-KR" sz="14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       </a:t>
                      </a:r>
                      <a:r>
                        <a:rPr lang="ko-KR" altLang="en-US" sz="1400" baseline="0" dirty="0" smtClean="0"/>
                        <a:t>촬영된 영상이 있어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분류율이</a:t>
                      </a:r>
                      <a:r>
                        <a:rPr lang="ko-KR" altLang="en-US" sz="1400" baseline="0" dirty="0" smtClean="0"/>
                        <a:t> 다소 감소</a:t>
                      </a:r>
                      <a:endParaRPr lang="en-US" altLang="ko-KR" sz="1400" baseline="0" dirty="0" smtClean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 smtClean="0"/>
                        <a:t>주성분분석법을 이용한 결함 </a:t>
                      </a:r>
                      <a:r>
                        <a:rPr lang="ko-KR" altLang="en-US" sz="1400" dirty="0" err="1" smtClean="0"/>
                        <a:t>분류율</a:t>
                      </a:r>
                      <a:r>
                        <a:rPr lang="ko-KR" altLang="en-US" sz="1400" dirty="0" smtClean="0"/>
                        <a:t> 평균 </a:t>
                      </a:r>
                      <a:r>
                        <a:rPr lang="en-US" altLang="ko-KR" sz="1400" dirty="0" smtClean="0"/>
                        <a:t>82.3%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35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218</Words>
  <Application>Microsoft Office PowerPoint</Application>
  <PresentationFormat>와이드스크린</PresentationFormat>
  <Paragraphs>25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1_Office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mdc_ai1</dc:creator>
  <cp:lastModifiedBy>mdc_ai1</cp:lastModifiedBy>
  <cp:revision>7</cp:revision>
  <dcterms:created xsi:type="dcterms:W3CDTF">2018-04-05T04:13:45Z</dcterms:created>
  <dcterms:modified xsi:type="dcterms:W3CDTF">2018-04-05T09:09:51Z</dcterms:modified>
</cp:coreProperties>
</file>