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009B-B952-471D-9EDE-2B84746DA5DE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9727-6E0A-47BA-A170-86C9F15CE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7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009B-B952-471D-9EDE-2B84746DA5DE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9727-6E0A-47BA-A170-86C9F15CE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39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009B-B952-471D-9EDE-2B84746DA5DE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9727-6E0A-47BA-A170-86C9F15CE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53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009B-B952-471D-9EDE-2B84746DA5DE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9727-6E0A-47BA-A170-86C9F15CE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009B-B952-471D-9EDE-2B84746DA5DE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9727-6E0A-47BA-A170-86C9F15CE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22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009B-B952-471D-9EDE-2B84746DA5DE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9727-6E0A-47BA-A170-86C9F15CE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92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009B-B952-471D-9EDE-2B84746DA5DE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9727-6E0A-47BA-A170-86C9F15CE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3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009B-B952-471D-9EDE-2B84746DA5DE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9727-6E0A-47BA-A170-86C9F15CE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8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009B-B952-471D-9EDE-2B84746DA5DE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9727-6E0A-47BA-A170-86C9F15CE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009B-B952-471D-9EDE-2B84746DA5DE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9727-6E0A-47BA-A170-86C9F15CE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77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009B-B952-471D-9EDE-2B84746DA5DE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9727-6E0A-47BA-A170-86C9F15CE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13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6009B-B952-471D-9EDE-2B84746DA5DE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79727-6E0A-47BA-A170-86C9F15CE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99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8065" y="3474719"/>
            <a:ext cx="872837" cy="282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8065" y="673329"/>
            <a:ext cx="3150524" cy="2734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3739" y="303997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03739" y="1072342"/>
            <a:ext cx="3154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3739" y="6697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순번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0902" y="6697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제목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58065" y="6697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작성일자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1039091" y="669759"/>
            <a:ext cx="0" cy="2738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858065" y="669759"/>
            <a:ext cx="0" cy="2738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3739" y="3431369"/>
            <a:ext cx="106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7926" y="10824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85096" y="108244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제목</a:t>
            </a:r>
            <a:r>
              <a:rPr lang="en-US" altLang="ko-KR" dirty="0" smtClean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06082" y="10824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작성일자</a:t>
            </a:r>
            <a:endParaRPr lang="en-US" altLang="ko-KR" dirty="0" smtClean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1487978" y="1296785"/>
            <a:ext cx="2975957" cy="118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55375" y="254369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클릭하면 내용 확인 페이지로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914400" y="3674225"/>
            <a:ext cx="3441469" cy="1155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55375" y="493776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클릭하면 작성 페이지로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399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739" y="303997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작성 페이지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739" y="7944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65018" y="1163780"/>
            <a:ext cx="2560320" cy="415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3739" y="16542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65018" y="2023562"/>
            <a:ext cx="2560320" cy="2481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3739" y="4580309"/>
            <a:ext cx="1107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작성 완료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103740" y="4580310"/>
            <a:ext cx="110799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030778" y="4788131"/>
            <a:ext cx="3665913" cy="947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96691" y="5833750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클릭하면 메인 페이지로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53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739" y="303997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내용 확인 페이지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739" y="7944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65018" y="1163780"/>
            <a:ext cx="2560320" cy="415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3739" y="16542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65018" y="2023562"/>
            <a:ext cx="2560320" cy="2481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4262" y="4595699"/>
            <a:ext cx="834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홈으로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103740" y="4580310"/>
            <a:ext cx="110799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622012" y="118693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22012" y="206986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030778" y="4788131"/>
            <a:ext cx="3665913" cy="947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96691" y="5833750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클릭하면 메인 페이지로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15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45</Words>
  <Application>Microsoft Office PowerPoint</Application>
  <PresentationFormat>와이드스크린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</cp:revision>
  <dcterms:created xsi:type="dcterms:W3CDTF">2023-05-19T02:05:08Z</dcterms:created>
  <dcterms:modified xsi:type="dcterms:W3CDTF">2023-05-19T02:10:14Z</dcterms:modified>
</cp:coreProperties>
</file>