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7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20000"/>
    <p:restoredTop sz="94660"/>
  </p:normalViewPr>
  <p:slideViewPr>
    <p:cSldViewPr snapToGrid="0">
      <p:cViewPr>
        <p:scale>
          <a:sx n="80" d="100"/>
          <a:sy n="80" d="100"/>
        </p:scale>
        <p:origin x="1746" y="2028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0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팀 프로젝트 기획서</a:t>
            </a:r>
            <a:endParaRPr lang="ko-KR" altLang="en-US" sz="43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8929688" y="5369718"/>
            <a:ext cx="2546507" cy="69580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박영근 홍종표 황은지</a:t>
            </a:r>
            <a:endParaRPr lang="ko-KR" altLang="en-US" sz="2000" i="1">
              <a:latin typeface="나눔스퀘어 Bold"/>
              <a:ea typeface="나눔스퀘어 Bold"/>
            </a:endParaRPr>
          </a:p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정병현 마예은</a:t>
            </a:r>
            <a:endParaRPr lang="ko-KR" altLang="en-US" sz="2000" i="1"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로그인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812934" y="1223886"/>
            <a:ext cx="324000" cy="3240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277280" y="1223886"/>
            <a:ext cx="324000" cy="324000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6737985" y="1228485"/>
            <a:ext cx="887729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로그아웃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790008" y="938209"/>
            <a:ext cx="39743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264023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6964111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9"/>
            <a:ext cx="3459718" cy="9791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[마이페이지]로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로그아웃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4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회원가입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회원가입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30556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아이디가 기존 회원의 아이디와중복되는지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회원가입 성공 시 [로그인] 페이지로 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92" name=""/>
          <p:cNvGrpSpPr/>
          <p:nvPr/>
        </p:nvGrpSpPr>
        <p:grpSpPr>
          <a:xfrm rot="0">
            <a:off x="1642110" y="2273855"/>
            <a:ext cx="2748915" cy="317183"/>
            <a:chOff x="1642110" y="2502455"/>
            <a:chExt cx="2748915" cy="317183"/>
          </a:xfrm>
        </p:grpSpPr>
        <p:sp>
          <p:nvSpPr>
            <p:cNvPr id="69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5" name=""/>
          <p:cNvGrpSpPr/>
          <p:nvPr/>
        </p:nvGrpSpPr>
        <p:grpSpPr>
          <a:xfrm rot="0">
            <a:off x="1813560" y="3877507"/>
            <a:ext cx="2577465" cy="317183"/>
            <a:chOff x="1813560" y="3963232"/>
            <a:chExt cx="2577465" cy="317183"/>
          </a:xfrm>
        </p:grpSpPr>
        <p:sp>
          <p:nvSpPr>
            <p:cNvPr id="75" name=""/>
            <p:cNvSpPr txBox="1"/>
            <p:nvPr/>
          </p:nvSpPr>
          <p:spPr>
            <a:xfrm>
              <a:off x="1813560" y="3963232"/>
              <a:ext cx="5353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1127760" y="3342956"/>
            <a:ext cx="3263265" cy="318374"/>
            <a:chOff x="1127760" y="3476306"/>
            <a:chExt cx="3263265" cy="318374"/>
          </a:xfrm>
        </p:grpSpPr>
        <p:sp>
          <p:nvSpPr>
            <p:cNvPr id="78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" name=""/>
          <p:cNvGrpSpPr/>
          <p:nvPr/>
        </p:nvGrpSpPr>
        <p:grpSpPr>
          <a:xfrm rot="0">
            <a:off x="1470660" y="2808405"/>
            <a:ext cx="2920365" cy="317183"/>
            <a:chOff x="1470660" y="2989380"/>
            <a:chExt cx="2920365" cy="317183"/>
          </a:xfrm>
        </p:grpSpPr>
        <p:sp>
          <p:nvSpPr>
            <p:cNvPr id="81" name=""/>
            <p:cNvSpPr txBox="1"/>
            <p:nvPr/>
          </p:nvSpPr>
          <p:spPr>
            <a:xfrm>
              <a:off x="1470660" y="2989380"/>
              <a:ext cx="8782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1813560" y="5481160"/>
            <a:ext cx="2577465" cy="317660"/>
            <a:chOff x="1813560" y="5424010"/>
            <a:chExt cx="2577465" cy="317660"/>
          </a:xfrm>
        </p:grpSpPr>
        <p:sp>
          <p:nvSpPr>
            <p:cNvPr id="84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1127760" y="4946608"/>
            <a:ext cx="3263265" cy="318812"/>
            <a:chOff x="1127760" y="4937083"/>
            <a:chExt cx="3263265" cy="318812"/>
          </a:xfrm>
        </p:grpSpPr>
        <p:sp>
          <p:nvSpPr>
            <p:cNvPr id="87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/>
        </p:nvGrpSpPr>
        <p:grpSpPr>
          <a:xfrm rot="0">
            <a:off x="1642110" y="4412058"/>
            <a:ext cx="2748915" cy="319962"/>
            <a:chOff x="1642110" y="4450158"/>
            <a:chExt cx="2748915" cy="319962"/>
          </a:xfrm>
        </p:grpSpPr>
        <p:sp>
          <p:nvSpPr>
            <p:cNvPr id="90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" name=""/>
          <p:cNvSpPr/>
          <p:nvPr/>
        </p:nvSpPr>
        <p:spPr>
          <a:xfrm>
            <a:off x="4572000" y="2271712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중복확인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0" y="5460206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1" name=""/>
          <p:cNvSpPr/>
          <p:nvPr/>
        </p:nvSpPr>
        <p:spPr>
          <a:xfrm>
            <a:off x="2987536" y="5955507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가입하기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372915" y="3624264"/>
            <a:ext cx="1942861" cy="2600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684162" y="2231230"/>
            <a:ext cx="39850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353116" y="332160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353116" y="435768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53116" y="4895848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680763" y="5426867"/>
            <a:ext cx="40190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372915" y="4681539"/>
            <a:ext cx="2100025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372915" y="5231607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076071" y="5938836"/>
            <a:ext cx="39937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로그인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로그인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로그인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[아이디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[비밀번호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2581057" y="2683430"/>
            <a:ext cx="2920365" cy="851733"/>
            <a:chOff x="1470660" y="2273855"/>
            <a:chExt cx="2920365" cy="851733"/>
          </a:xfrm>
        </p:grpSpPr>
        <p:grpSp>
          <p:nvGrpSpPr>
            <p:cNvPr id="92" name=""/>
            <p:cNvGrpSpPr/>
            <p:nvPr/>
          </p:nvGrpSpPr>
          <p:grpSpPr>
            <a:xfrm rot="0">
              <a:off x="1642110" y="2273855"/>
              <a:ext cx="2748915" cy="317183"/>
              <a:chOff x="1642110" y="2502455"/>
              <a:chExt cx="2748915" cy="317183"/>
            </a:xfrm>
          </p:grpSpPr>
          <p:sp>
            <p:nvSpPr>
              <p:cNvPr id="69" name=""/>
              <p:cNvSpPr txBox="1"/>
              <p:nvPr/>
            </p:nvSpPr>
            <p:spPr>
              <a:xfrm>
                <a:off x="1642110" y="2502455"/>
                <a:ext cx="70675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아이디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2432447" y="2506265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93" name=""/>
            <p:cNvGrpSpPr/>
            <p:nvPr/>
          </p:nvGrpSpPr>
          <p:grpSpPr>
            <a:xfrm rot="0">
              <a:off x="1470660" y="2808405"/>
              <a:ext cx="2920365" cy="317183"/>
              <a:chOff x="1470660" y="2989380"/>
              <a:chExt cx="2920365" cy="317183"/>
            </a:xfrm>
          </p:grpSpPr>
          <p:sp>
            <p:nvSpPr>
              <p:cNvPr id="81" name=""/>
              <p:cNvSpPr txBox="1"/>
              <p:nvPr/>
            </p:nvSpPr>
            <p:spPr>
              <a:xfrm>
                <a:off x="1470660" y="2989380"/>
                <a:ext cx="87820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비밀번호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2432447" y="2993191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12" name=""/>
          <p:cNvSpPr/>
          <p:nvPr/>
        </p:nvSpPr>
        <p:spPr>
          <a:xfrm>
            <a:off x="2581057" y="3740945"/>
            <a:ext cx="292032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로그인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765821" y="4331493"/>
            <a:ext cx="921306" cy="267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아이디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249459" y="4331493"/>
            <a:ext cx="1056918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비밀번호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337736" y="4669630"/>
            <a:ext cx="1411429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계정이 없으신가요?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208609" y="3712367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496885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008979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066003" y="4622005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632469" y="4083842"/>
            <a:ext cx="2859646" cy="267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rgbClr val="ff0000"/>
                </a:solidFill>
                <a:latin typeface="나눔스퀘어"/>
                <a:ea typeface="나눔스퀘어"/>
              </a:rPr>
              <a:t>아이디 또는 비밀번호가 일치하지 않습니다.</a:t>
            </a:r>
            <a:endParaRPr lang="ko-KR" altLang="en-US" sz="12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조회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수정]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24" name=""/>
          <p:cNvGrpSpPr/>
          <p:nvPr/>
        </p:nvGrpSpPr>
        <p:grpSpPr>
          <a:xfrm rot="0">
            <a:off x="2327910" y="2816780"/>
            <a:ext cx="2748915" cy="317183"/>
            <a:chOff x="1642110" y="2502455"/>
            <a:chExt cx="2748915" cy="317183"/>
          </a:xfrm>
        </p:grpSpPr>
        <p:sp>
          <p:nvSpPr>
            <p:cNvPr id="125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7" name=""/>
          <p:cNvGrpSpPr/>
          <p:nvPr/>
        </p:nvGrpSpPr>
        <p:grpSpPr>
          <a:xfrm rot="0">
            <a:off x="2499360" y="3362067"/>
            <a:ext cx="2577465" cy="319756"/>
            <a:chOff x="1813560" y="3963232"/>
            <a:chExt cx="2577465" cy="319756"/>
          </a:xfrm>
        </p:grpSpPr>
        <p:sp>
          <p:nvSpPr>
            <p:cNvPr id="128" name=""/>
            <p:cNvSpPr txBox="1"/>
            <p:nvPr/>
          </p:nvSpPr>
          <p:spPr>
            <a:xfrm>
              <a:off x="1813560" y="3963232"/>
              <a:ext cx="535305" cy="319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6" name=""/>
          <p:cNvGrpSpPr/>
          <p:nvPr/>
        </p:nvGrpSpPr>
        <p:grpSpPr>
          <a:xfrm rot="0">
            <a:off x="2499360" y="5004910"/>
            <a:ext cx="2577465" cy="317660"/>
            <a:chOff x="1813560" y="5424010"/>
            <a:chExt cx="2577465" cy="317660"/>
          </a:xfrm>
        </p:grpSpPr>
        <p:sp>
          <p:nvSpPr>
            <p:cNvPr id="137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9" name=""/>
          <p:cNvGrpSpPr/>
          <p:nvPr/>
        </p:nvGrpSpPr>
        <p:grpSpPr>
          <a:xfrm rot="0">
            <a:off x="1813560" y="4457994"/>
            <a:ext cx="3263265" cy="318812"/>
            <a:chOff x="1127760" y="4937083"/>
            <a:chExt cx="3263265" cy="318812"/>
          </a:xfrm>
        </p:grpSpPr>
        <p:sp>
          <p:nvSpPr>
            <p:cNvPr id="140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2" name=""/>
          <p:cNvGrpSpPr/>
          <p:nvPr/>
        </p:nvGrpSpPr>
        <p:grpSpPr>
          <a:xfrm rot="0">
            <a:off x="2327910" y="3909927"/>
            <a:ext cx="2748915" cy="319962"/>
            <a:chOff x="1642110" y="4450158"/>
            <a:chExt cx="2748915" cy="319962"/>
          </a:xfrm>
        </p:grpSpPr>
        <p:sp>
          <p:nvSpPr>
            <p:cNvPr id="143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6" name=""/>
          <p:cNvSpPr/>
          <p:nvPr/>
        </p:nvSpPr>
        <p:spPr>
          <a:xfrm>
            <a:off x="2987536" y="568428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수정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161109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596899" y="566737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수정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3655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비밀번호가 현재 비밀번호와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일치하는지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저장 성공 시 [회원정보 조회] 페이지로</a:t>
            </a:r>
            <a:b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현재 비밀번호 입력 후 회원 탈퇴 가능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58" name=""/>
          <p:cNvGrpSpPr/>
          <p:nvPr/>
        </p:nvGrpSpPr>
        <p:grpSpPr>
          <a:xfrm rot="0">
            <a:off x="1842135" y="3713342"/>
            <a:ext cx="3263265" cy="318374"/>
            <a:chOff x="1127760" y="3476306"/>
            <a:chExt cx="3263265" cy="318374"/>
          </a:xfrm>
        </p:grpSpPr>
        <p:sp>
          <p:nvSpPr>
            <p:cNvPr id="159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1" name=""/>
          <p:cNvGrpSpPr/>
          <p:nvPr/>
        </p:nvGrpSpPr>
        <p:grpSpPr>
          <a:xfrm rot="0">
            <a:off x="1613535" y="3189436"/>
            <a:ext cx="3491865" cy="317183"/>
            <a:chOff x="899160" y="2989380"/>
            <a:chExt cx="3491865" cy="317183"/>
          </a:xfrm>
        </p:grpSpPr>
        <p:sp>
          <p:nvSpPr>
            <p:cNvPr id="162" name=""/>
            <p:cNvSpPr txBox="1"/>
            <p:nvPr/>
          </p:nvSpPr>
          <p:spPr>
            <a:xfrm>
              <a:off x="899160" y="2989380"/>
              <a:ext cx="14497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변경할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4" name=""/>
          <p:cNvGrpSpPr/>
          <p:nvPr/>
        </p:nvGrpSpPr>
        <p:grpSpPr>
          <a:xfrm rot="0">
            <a:off x="2527935" y="5290660"/>
            <a:ext cx="2577465" cy="317660"/>
            <a:chOff x="1813560" y="5424010"/>
            <a:chExt cx="2577465" cy="317660"/>
          </a:xfrm>
        </p:grpSpPr>
        <p:sp>
          <p:nvSpPr>
            <p:cNvPr id="165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7" name=""/>
          <p:cNvGrpSpPr/>
          <p:nvPr/>
        </p:nvGrpSpPr>
        <p:grpSpPr>
          <a:xfrm rot="0">
            <a:off x="1842135" y="4765124"/>
            <a:ext cx="3263265" cy="318812"/>
            <a:chOff x="1127760" y="4937083"/>
            <a:chExt cx="3263265" cy="318812"/>
          </a:xfrm>
        </p:grpSpPr>
        <p:sp>
          <p:nvSpPr>
            <p:cNvPr id="168" name=""/>
            <p:cNvSpPr txBox="1"/>
            <p:nvPr/>
          </p:nvSpPr>
          <p:spPr>
            <a:xfrm>
              <a:off x="1127760" y="4937082"/>
              <a:ext cx="1221105" cy="31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0" name=""/>
          <p:cNvGrpSpPr/>
          <p:nvPr/>
        </p:nvGrpSpPr>
        <p:grpSpPr>
          <a:xfrm rot="0">
            <a:off x="2356485" y="4238439"/>
            <a:ext cx="2748915" cy="319962"/>
            <a:chOff x="1642110" y="4450158"/>
            <a:chExt cx="2748915" cy="319962"/>
          </a:xfrm>
        </p:grpSpPr>
        <p:sp>
          <p:nvSpPr>
            <p:cNvPr id="171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4" name=""/>
          <p:cNvSpPr/>
          <p:nvPr/>
        </p:nvSpPr>
        <p:spPr>
          <a:xfrm>
            <a:off x="5226844" y="5267324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75" name=""/>
          <p:cNvSpPr/>
          <p:nvPr/>
        </p:nvSpPr>
        <p:spPr>
          <a:xfrm>
            <a:off x="2063611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저장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grpSp>
        <p:nvGrpSpPr>
          <p:cNvPr id="185" name=""/>
          <p:cNvGrpSpPr/>
          <p:nvPr/>
        </p:nvGrpSpPr>
        <p:grpSpPr>
          <a:xfrm rot="0">
            <a:off x="1794510" y="2665530"/>
            <a:ext cx="3310890" cy="317183"/>
            <a:chOff x="1080135" y="2989380"/>
            <a:chExt cx="3310890" cy="317183"/>
          </a:xfrm>
        </p:grpSpPr>
        <p:sp>
          <p:nvSpPr>
            <p:cNvPr id="186" name=""/>
            <p:cNvSpPr txBox="1"/>
            <p:nvPr/>
          </p:nvSpPr>
          <p:spPr>
            <a:xfrm>
              <a:off x="1080135" y="2989380"/>
              <a:ext cx="1268730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현재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8" name=""/>
          <p:cNvSpPr txBox="1"/>
          <p:nvPr/>
        </p:nvSpPr>
        <p:spPr>
          <a:xfrm>
            <a:off x="3087290" y="2962276"/>
            <a:ext cx="2233375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현재 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087290" y="4007644"/>
            <a:ext cx="1938100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3087290" y="4529139"/>
            <a:ext cx="2100025" cy="26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087290" y="5050632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465658" y="2633661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465804" y="36790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2015872" y="4229098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503903" y="47505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015872" y="526970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737560" y="5829300"/>
            <a:ext cx="40175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8" name=""/>
          <p:cNvSpPr/>
          <p:nvPr/>
        </p:nvSpPr>
        <p:spPr>
          <a:xfrm>
            <a:off x="4401999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 탈퇴하기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4105659" y="5829300"/>
            <a:ext cx="399665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장바구니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27603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 시 전체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개별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선택된 상품에 대한 총 금액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[결제]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48383" y="2526506"/>
            <a:ext cx="1057632" cy="3195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ㅁ전체선택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grpSp>
        <p:nvGrpSpPr>
          <p:cNvPr id="160" name=""/>
          <p:cNvGrpSpPr/>
          <p:nvPr/>
        </p:nvGrpSpPr>
        <p:grpSpPr>
          <a:xfrm rot="0">
            <a:off x="1348383" y="2774156"/>
            <a:ext cx="4811803" cy="1455825"/>
            <a:chOff x="1348383" y="2774156"/>
            <a:chExt cx="4811803" cy="1455825"/>
          </a:xfrm>
        </p:grpSpPr>
        <p:sp>
          <p:nvSpPr>
            <p:cNvPr id="45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54" name=""/>
            <p:cNvSpPr txBox="1"/>
            <p:nvPr/>
          </p:nvSpPr>
          <p:spPr>
            <a:xfrm>
              <a:off x="1348383" y="2802731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5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16440" y="2897981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56" name=""/>
            <p:cNvSpPr txBox="1"/>
            <p:nvPr/>
          </p:nvSpPr>
          <p:spPr>
            <a:xfrm>
              <a:off x="3268265" y="2774156"/>
              <a:ext cx="1014175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5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1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grpSp>
        <p:nvGrpSpPr>
          <p:cNvPr id="161" name=""/>
          <p:cNvGrpSpPr/>
          <p:nvPr/>
        </p:nvGrpSpPr>
        <p:grpSpPr>
          <a:xfrm rot="0">
            <a:off x="1348383" y="4214812"/>
            <a:ext cx="4811803" cy="1455825"/>
            <a:chOff x="1348383" y="2774156"/>
            <a:chExt cx="4811803" cy="1455825"/>
          </a:xfrm>
        </p:grpSpPr>
        <p:sp>
          <p:nvSpPr>
            <p:cNvPr id="162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 txBox="1"/>
            <p:nvPr/>
          </p:nvSpPr>
          <p:spPr>
            <a:xfrm>
              <a:off x="1348383" y="2802731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6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16440" y="2897981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65" name=""/>
            <p:cNvSpPr txBox="1"/>
            <p:nvPr/>
          </p:nvSpPr>
          <p:spPr>
            <a:xfrm>
              <a:off x="3268264" y="2774156"/>
              <a:ext cx="1018938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66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167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sp>
        <p:nvSpPr>
          <p:cNvPr id="168" name=""/>
          <p:cNvSpPr/>
          <p:nvPr/>
        </p:nvSpPr>
        <p:spPr>
          <a:xfrm>
            <a:off x="1341239" y="6060282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75279" y="249793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80042" y="2819400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5116407" y="3557586"/>
            <a:ext cx="39475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5859502" y="3557586"/>
            <a:ext cx="39937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3" name=""/>
          <p:cNvSpPr/>
          <p:nvPr/>
        </p:nvSpPr>
        <p:spPr>
          <a:xfrm>
            <a:off x="3223359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  <a:latin typeface="나눔스퀘어"/>
                <a:ea typeface="나눔스퀘어"/>
              </a:rPr>
              <a:t>총 금액</a:t>
            </a:r>
            <a:endParaRPr lang="ko-KR" altLang="en-US" sz="16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4" name=""/>
          <p:cNvSpPr/>
          <p:nvPr/>
        </p:nvSpPr>
        <p:spPr>
          <a:xfrm>
            <a:off x="4975960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844547" y="5698330"/>
            <a:ext cx="39966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980026" y="6036465"/>
            <a:ext cx="39966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⑧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7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주문내역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97917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주문내역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13982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graphicFrame>
        <p:nvGraphicFramePr>
          <p:cNvPr id="180" name=""/>
          <p:cNvGraphicFramePr>
            <a:graphicFrameLocks noGrp="1"/>
          </p:cNvGraphicFramePr>
          <p:nvPr/>
        </p:nvGraphicFramePr>
        <p:xfrm>
          <a:off x="985325" y="2637631"/>
          <a:ext cx="6137505" cy="36534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7884"/>
                <a:gridCol w="1265280"/>
                <a:gridCol w="646154"/>
                <a:gridCol w="1265280"/>
                <a:gridCol w="1312905"/>
              </a:tblGrid>
              <a:tr h="39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주문번호/주문일자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주문상품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수량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주문금액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##,###원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3234" y="3302793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82" name=""/>
          <p:cNvSpPr txBox="1"/>
          <p:nvPr/>
        </p:nvSpPr>
        <p:spPr>
          <a:xfrm>
            <a:off x="672847" y="3755229"/>
            <a:ext cx="399668" cy="36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- 1/3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7" cy="3790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주문 상품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주문상품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4015" y="2736056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27" name=""/>
          <p:cNvSpPr txBox="1"/>
          <p:nvPr/>
        </p:nvSpPr>
        <p:spPr>
          <a:xfrm>
            <a:off x="2915840" y="2612231"/>
            <a:ext cx="2002394" cy="7767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40000"/>
              </a:lnSpc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음료명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en-US" altLang="ko-KR" sz="1600">
                <a:solidFill>
                  <a:schemeClr val="tx1"/>
                </a:solidFill>
                <a:latin typeface="나눔스퀘어"/>
                <a:ea typeface="나눔스퀘어"/>
              </a:rPr>
              <a:t>N</a:t>
            </a: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개 / 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1341239" y="4269581"/>
            <a:ext cx="5400000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"/>
          <p:cNvSpPr/>
          <p:nvPr/>
        </p:nvSpPr>
        <p:spPr>
          <a:xfrm>
            <a:off x="1341239" y="43648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상품합계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2" name=""/>
          <p:cNvSpPr/>
          <p:nvPr/>
        </p:nvSpPr>
        <p:spPr>
          <a:xfrm>
            <a:off x="5579865" y="4364832"/>
            <a:ext cx="1161374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0000ff"/>
                </a:solidFill>
                <a:latin typeface="나눔스퀘어"/>
                <a:ea typeface="나눔스퀘어"/>
              </a:rPr>
              <a:t>##,###원</a:t>
            </a:r>
            <a:endParaRPr lang="ko-KR" altLang="en-US" sz="1500" b="1">
              <a:solidFill>
                <a:srgbClr val="0000ff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58452" y="227171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- 2/3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상품을 배송받을 배송지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주소 </a:t>
            </a: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이용하여 배송지 변경 가능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배송지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/>
          <p:nvPr/>
        </p:nvSpPr>
        <p:spPr>
          <a:xfrm>
            <a:off x="1341239" y="3683794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나머지주소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5" name=""/>
          <p:cNvSpPr/>
          <p:nvPr/>
        </p:nvSpPr>
        <p:spPr>
          <a:xfrm>
            <a:off x="1341239" y="3224212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기본주소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6" name=""/>
          <p:cNvSpPr/>
          <p:nvPr/>
        </p:nvSpPr>
        <p:spPr>
          <a:xfrm>
            <a:off x="1341239" y="27646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우편번호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7" name=""/>
          <p:cNvSpPr/>
          <p:nvPr/>
        </p:nvSpPr>
        <p:spPr>
          <a:xfrm>
            <a:off x="2680097" y="2764631"/>
            <a:ext cx="1458515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8" name=""/>
          <p:cNvSpPr/>
          <p:nvPr/>
        </p:nvSpPr>
        <p:spPr>
          <a:xfrm>
            <a:off x="2680097" y="3224212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9" name=""/>
          <p:cNvSpPr/>
          <p:nvPr/>
        </p:nvSpPr>
        <p:spPr>
          <a:xfrm>
            <a:off x="2680097" y="3683794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"/>
          <p:cNvSpPr/>
          <p:nvPr/>
        </p:nvSpPr>
        <p:spPr>
          <a:xfrm>
            <a:off x="4298157" y="2764631"/>
            <a:ext cx="1142999" cy="33516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1" name=""/>
          <p:cNvSpPr/>
          <p:nvPr/>
        </p:nvSpPr>
        <p:spPr>
          <a:xfrm>
            <a:off x="1217414" y="4167187"/>
            <a:ext cx="1482240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배송시 요청사항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2" name=""/>
          <p:cNvSpPr/>
          <p:nvPr/>
        </p:nvSpPr>
        <p:spPr>
          <a:xfrm>
            <a:off x="2680097" y="4167188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3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454398" y="2750342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- 3/3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방법 선택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성공 시 [결제 성공 안내]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결제방법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41239" y="2714624"/>
            <a:ext cx="5700475" cy="312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◉카드 결제	     ○실시간 계좌이체     ○휴대폰 결제     ○무통장 입금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44" name=""/>
          <p:cNvSpPr/>
          <p:nvPr/>
        </p:nvSpPr>
        <p:spPr>
          <a:xfrm>
            <a:off x="1341239" y="3667126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58598" y="365521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목차</a:t>
            </a:r>
            <a:endParaRPr lang="en-US" altLang="ko-KR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555048" y="1640002"/>
            <a:ext cx="4016951" cy="4026150"/>
            <a:chOff x="555048" y="1640002"/>
            <a:chExt cx="4016951" cy="4026150"/>
          </a:xfrm>
        </p:grpSpPr>
        <p:grpSp>
          <p:nvGrpSpPr>
            <p:cNvPr id="46" name=""/>
            <p:cNvGrpSpPr/>
            <p:nvPr/>
          </p:nvGrpSpPr>
          <p:grpSpPr>
            <a:xfrm rot="0">
              <a:off x="555048" y="1640002"/>
              <a:ext cx="4016951" cy="540000"/>
              <a:chOff x="555048" y="1211377"/>
              <a:chExt cx="4016951" cy="540000"/>
            </a:xfrm>
          </p:grpSpPr>
          <p:sp>
            <p:nvSpPr>
              <p:cNvPr id="4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1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5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프로젝트 개요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47" name=""/>
            <p:cNvGrpSpPr/>
            <p:nvPr/>
          </p:nvGrpSpPr>
          <p:grpSpPr>
            <a:xfrm rot="0">
              <a:off x="555048" y="2511540"/>
              <a:ext cx="4016951" cy="540000"/>
              <a:chOff x="555048" y="1211377"/>
              <a:chExt cx="4016951" cy="540000"/>
            </a:xfrm>
          </p:grpSpPr>
          <p:sp>
            <p:nvSpPr>
              <p:cNvPr id="48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2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9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팀원 소개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0" name=""/>
            <p:cNvGrpSpPr/>
            <p:nvPr/>
          </p:nvGrpSpPr>
          <p:grpSpPr>
            <a:xfrm rot="0">
              <a:off x="555048" y="3383077"/>
              <a:ext cx="4016951" cy="540000"/>
              <a:chOff x="555048" y="1211377"/>
              <a:chExt cx="4016951" cy="540000"/>
            </a:xfrm>
          </p:grpSpPr>
          <p:sp>
            <p:nvSpPr>
              <p:cNvPr id="51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3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2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개발 환경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3" name=""/>
            <p:cNvGrpSpPr/>
            <p:nvPr/>
          </p:nvGrpSpPr>
          <p:grpSpPr>
            <a:xfrm rot="0">
              <a:off x="555048" y="4254615"/>
              <a:ext cx="4016951" cy="540000"/>
              <a:chOff x="555048" y="1211377"/>
              <a:chExt cx="4016951" cy="540000"/>
            </a:xfrm>
          </p:grpSpPr>
          <p:sp>
            <p:nvSpPr>
              <p:cNvPr id="5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4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5" name=""/>
              <p:cNvSpPr txBox="1"/>
              <p:nvPr/>
            </p:nvSpPr>
            <p:spPr>
              <a:xfrm>
                <a:off x="1315640" y="1300163"/>
                <a:ext cx="3256360" cy="36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메뉴 구조도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6" name=""/>
            <p:cNvGrpSpPr/>
            <p:nvPr/>
          </p:nvGrpSpPr>
          <p:grpSpPr>
            <a:xfrm rot="0">
              <a:off x="555048" y="5126152"/>
              <a:ext cx="4016951" cy="540000"/>
              <a:chOff x="555048" y="1211377"/>
              <a:chExt cx="4016951" cy="540000"/>
            </a:xfrm>
          </p:grpSpPr>
          <p:sp>
            <p:nvSpPr>
              <p:cNvPr id="57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5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8" name=""/>
              <p:cNvSpPr txBox="1"/>
              <p:nvPr/>
            </p:nvSpPr>
            <p:spPr>
              <a:xfrm>
                <a:off x="1315637" y="1300164"/>
                <a:ext cx="3256363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화면 기획서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</p:grp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 성공 안내 페이지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 성공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[메인]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 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41239" y="2699861"/>
            <a:ext cx="5400000" cy="7291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성공적으로 결제가 되었습니다.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주문 및 배송 현황은 주문내역 페이지에서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확인할 수 있습니다.</a:t>
            </a:r>
            <a:endParaRPr lang="ko-KR" altLang="en-US" sz="1400">
              <a:latin typeface="나눔스퀘어"/>
              <a:ea typeface="나눔스퀘어"/>
            </a:endParaRPr>
          </a:p>
        </p:txBody>
      </p:sp>
      <p:sp>
        <p:nvSpPr>
          <p:cNvPr id="147" name=""/>
          <p:cNvSpPr/>
          <p:nvPr/>
        </p:nvSpPr>
        <p:spPr>
          <a:xfrm>
            <a:off x="134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메인으로 이동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8" name=""/>
          <p:cNvSpPr/>
          <p:nvPr/>
        </p:nvSpPr>
        <p:spPr>
          <a:xfrm>
            <a:off x="422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주문내역 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941782" y="4050505"/>
            <a:ext cx="39743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889917" y="4048123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목록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6743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65741" y="26646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034" y="2382000"/>
            <a:ext cx="1800000" cy="180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3238081" y="2381249"/>
            <a:ext cx="744321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b="1">
                <a:latin typeface="나눔스퀘어"/>
                <a:ea typeface="나눔스퀘어"/>
              </a:rPr>
              <a:t>커피1</a:t>
            </a:r>
            <a:endParaRPr lang="ko-KR" altLang="en-US" b="1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[결제] 페이지로 이동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238081" y="2890361"/>
            <a:ext cx="3708978" cy="36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가격	##,###원</a:t>
            </a:r>
            <a:endParaRPr lang="ko-KR" altLang="en-US">
              <a:latin typeface="나눔스퀘어"/>
              <a:ea typeface="나눔스퀘어"/>
            </a:endParaRPr>
          </a:p>
        </p:txBody>
      </p:sp>
      <p:grpSp>
        <p:nvGrpSpPr>
          <p:cNvPr id="80" name=""/>
          <p:cNvGrpSpPr/>
          <p:nvPr/>
        </p:nvGrpSpPr>
        <p:grpSpPr>
          <a:xfrm rot="0">
            <a:off x="5594321" y="3910950"/>
            <a:ext cx="970677" cy="252000"/>
            <a:chOff x="5189508" y="3888962"/>
            <a:chExt cx="970677" cy="252000"/>
          </a:xfrm>
        </p:grpSpPr>
        <p:sp>
          <p:nvSpPr>
            <p:cNvPr id="77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7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7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sp>
        <p:nvSpPr>
          <p:cNvPr id="81" name=""/>
          <p:cNvSpPr txBox="1"/>
          <p:nvPr/>
        </p:nvSpPr>
        <p:spPr>
          <a:xfrm>
            <a:off x="1133034" y="5000625"/>
            <a:ext cx="5643563" cy="902969"/>
          </a:xfrm>
          <a:prstGeom prst="rect">
            <a:avLst/>
          </a:prstGeom>
          <a:ln>
            <a:solidFill>
              <a:schemeClr val="bg1">
                <a:lumMod val="70000"/>
              </a:schemeClr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4" name=""/>
          <p:cNvGrpSpPr/>
          <p:nvPr/>
        </p:nvGrpSpPr>
        <p:grpSpPr>
          <a:xfrm rot="0">
            <a:off x="3921478" y="4438649"/>
            <a:ext cx="2855119" cy="333375"/>
            <a:chOff x="3957638" y="4314824"/>
            <a:chExt cx="2855119" cy="333375"/>
          </a:xfrm>
        </p:grpSpPr>
        <p:sp>
          <p:nvSpPr>
            <p:cNvPr id="82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장바구니 담기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바로 결제하기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85" name=""/>
          <p:cNvSpPr txBox="1"/>
          <p:nvPr/>
        </p:nvSpPr>
        <p:spPr>
          <a:xfrm>
            <a:off x="5542504" y="3571875"/>
            <a:ext cx="399667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47354" y="3571875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858961" y="41409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316431" y="4140992"/>
            <a:ext cx="394759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9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회원의 [회원상세]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141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2499"/>
                <a:gridCol w="1333500"/>
                <a:gridCol w="973455"/>
                <a:gridCol w="283368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user02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경기도 파주시 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user03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서구...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3042046" y="1757361"/>
            <a:ext cx="39505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90067" y="175736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8086" y="286702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674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회원 정보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516187"/>
          <a:ext cx="60960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가입날짜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이메일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user@email.com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휴대전화번호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01012341234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상품의 [상품상세]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2999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6215"/>
                <a:gridCol w="945795"/>
                <a:gridCol w="1622239"/>
                <a:gridCol w="1432828"/>
                <a:gridCol w="113592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카페라떼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70358" y="1750217"/>
            <a:ext cx="397432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75779" y="17502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39523" y="285035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정보 확인 및 수정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수정한 내용 적용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해당 상품 삭제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182812"/>
          <a:ext cx="6097905" cy="37999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628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상품설명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진한 에스프레소와 뜨거운 물을 섞어 스타벅스의 깔끔하고 강렬한 에스프레소를 가장 부드럽게 잘 느낄 수 있는 커피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나눔스퀘어"/>
                          <a:ea typeface="나눔스퀘어"/>
                        </a:rPr>
                        <a:t>◉판매중	     ○판매중지</a:t>
                      </a:r>
                      <a:endParaRPr lang="ko-KR" altLang="en-US" sz="1500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1685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이미지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322" y="4870406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grpSp>
        <p:nvGrpSpPr>
          <p:cNvPr id="116" name=""/>
          <p:cNvGrpSpPr/>
          <p:nvPr/>
        </p:nvGrpSpPr>
        <p:grpSpPr>
          <a:xfrm rot="0">
            <a:off x="4288631" y="6034086"/>
            <a:ext cx="2855119" cy="333375"/>
            <a:chOff x="3957638" y="4314824"/>
            <a:chExt cx="2855119" cy="333375"/>
          </a:xfrm>
        </p:grpSpPr>
        <p:sp>
          <p:nvSpPr>
            <p:cNvPr id="117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수정하기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삭제하기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119" name=""/>
          <p:cNvSpPr txBox="1"/>
          <p:nvPr/>
        </p:nvSpPr>
        <p:spPr>
          <a:xfrm>
            <a:off x="625077" y="2188367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219766" y="5650705"/>
            <a:ext cx="39966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5692523" y="565070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주문의 [주문상세]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528" cy="29578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1080"/>
                <a:gridCol w="2729918"/>
                <a:gridCol w="1283835"/>
                <a:gridCol w="105869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20230527-00002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 외 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접수완료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23,000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20230527-00003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배송준비중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67977" y="175498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030285" y="175498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0941" y="28789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674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 정보 확인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516187"/>
          <a:ext cx="6096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주문일자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4" y="915987"/>
            <a:ext cx="7069968" cy="3092878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7213" y="1213524"/>
            <a:ext cx="5037137" cy="378392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96" y="3429000"/>
            <a:ext cx="6733382" cy="3067644"/>
          </a:xfrm>
          <a:prstGeom prst="rect">
            <a:avLst/>
          </a:prstGeom>
        </p:spPr>
      </p:pic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82" name="사각형: 둥근 모서리 7"/>
          <p:cNvSpPr/>
          <p:nvPr/>
        </p:nvSpPr>
        <p:spPr>
          <a:xfrm>
            <a:off x="642937" y="1141409"/>
            <a:ext cx="1915886" cy="385029"/>
          </a:xfrm>
          <a:prstGeom prst="roundRect">
            <a:avLst>
              <a:gd name="adj" fmla="val 16667"/>
            </a:avLst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1600" i="1" kern="0">
                <a:solidFill>
                  <a:schemeClr val="tx1"/>
                </a:solidFill>
                <a:latin typeface="나눔스퀘어"/>
                <a:ea typeface="나눔스퀘어"/>
              </a:rPr>
              <a:t>기획 배경 </a:t>
            </a:r>
            <a:endParaRPr lang="ko-KR" altLang="en-US" sz="1600" i="1" kern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83" name="직사각형 2"/>
          <p:cNvSpPr/>
          <p:nvPr/>
        </p:nvSpPr>
        <p:spPr>
          <a:xfrm>
            <a:off x="745935" y="1543299"/>
            <a:ext cx="10828530" cy="37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스퀘어"/>
                <a:ea typeface="나눔스퀘어"/>
              </a:rPr>
              <a:t>국비 과정을 통해 배운 것들을 가장 잘 활용할 수 있는 주제는 바로 '쇼핑몰' </a:t>
            </a:r>
            <a:endParaRPr lang="ko-KR" altLang="en-US" sz="13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팀원 소개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타원 5"/>
          <p:cNvSpPr>
            <a:spLocks noChangeAspect="1"/>
          </p:cNvSpPr>
          <p:nvPr/>
        </p:nvSpPr>
        <p:spPr>
          <a:xfrm>
            <a:off x="474063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buClr>
                <a:prstClr val="white"/>
              </a:buClr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박영근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7" name="타원 6"/>
          <p:cNvSpPr>
            <a:spLocks noChangeAspect="1"/>
          </p:cNvSpPr>
          <p:nvPr/>
        </p:nvSpPr>
        <p:spPr>
          <a:xfrm>
            <a:off x="2826166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홍종표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8" name="타원 5"/>
          <p:cNvSpPr>
            <a:spLocks noChangeAspect="1"/>
          </p:cNvSpPr>
          <p:nvPr/>
        </p:nvSpPr>
        <p:spPr>
          <a:xfrm>
            <a:off x="5178269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황은지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9" name="타원 6"/>
          <p:cNvSpPr>
            <a:spLocks noChangeAspect="1"/>
          </p:cNvSpPr>
          <p:nvPr/>
        </p:nvSpPr>
        <p:spPr>
          <a:xfrm>
            <a:off x="7530372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정병현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0" name="타원 5"/>
          <p:cNvSpPr>
            <a:spLocks noChangeAspect="1"/>
          </p:cNvSpPr>
          <p:nvPr/>
        </p:nvSpPr>
        <p:spPr>
          <a:xfrm>
            <a:off x="9882474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마예은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 환경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969" y="1226344"/>
            <a:ext cx="1080000" cy="1080000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6305" y="925513"/>
            <a:ext cx="3251200" cy="162560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36406" y="1240631"/>
            <a:ext cx="1905000" cy="1066800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5342" y="2726345"/>
            <a:ext cx="3214687" cy="41690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47557" y="952738"/>
            <a:ext cx="3781105" cy="1620474"/>
          </a:xfrm>
          <a:prstGeom prst="rect">
            <a:avLst/>
          </a:prstGeom>
        </p:spPr>
      </p:pic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메뉴 구조도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155" y="1444624"/>
            <a:ext cx="11382672" cy="4458075"/>
          </a:xfrm>
          <a:prstGeom prst="rect">
            <a:avLst/>
          </a:prstGeom>
        </p:spPr>
      </p:pic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화면 기획서</a:t>
            </a:r>
            <a:endParaRPr lang="ko-KR" altLang="en-US" sz="50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로그아웃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986044" y="1228485"/>
            <a:ext cx="1639670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로그인     회원가입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518171" y="1202172"/>
            <a:ext cx="395050" cy="367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752054" y="1202291"/>
            <a:ext cx="399667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530722" y="1202291"/>
            <a:ext cx="399668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18029" y="1731169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49220" y="2569369"/>
            <a:ext cx="39952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로고 이미지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[로그인]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667</ep:Words>
  <ep:PresentationFormat>와이드스크린</ep:PresentationFormat>
  <ep:Paragraphs>305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2022-10-04T05:16:09.000</dcterms:created>
  <dc:creator>Microsoft 계정</dc:creator>
  <cp:lastModifiedBy>h3kin</cp:lastModifiedBy>
  <dcterms:modified xsi:type="dcterms:W3CDTF">2023-05-27T08:14:13.876</dcterms:modified>
  <cp:revision>86</cp:revision>
  <dc:title>PowerPoint 프레젠테이션</dc:title>
</cp:coreProperties>
</file>