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3" r:id="rId4"/>
    <p:sldId id="301" r:id="rId5"/>
    <p:sldId id="304" r:id="rId6"/>
    <p:sldId id="298" r:id="rId7"/>
    <p:sldId id="29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.xlsx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F-CC4A-AD09-603773675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ore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209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CRIZEN SOLUTION 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Internship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Presentation</a:t>
            </a: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1899879" cy="373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</a:rPr>
              <a:t>박병현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050" dirty="0" err="1">
                <a:solidFill>
                  <a:schemeClr val="bg1"/>
                </a:solidFill>
              </a:rPr>
              <a:t>ParkByeongHyeon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97257" y="4105006"/>
            <a:ext cx="3187091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Dongguk Univ. Industrial &amp; Systems Engineering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84830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2016112568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Internship </a:t>
            </a:r>
            <a:r>
              <a:rPr lang="en-US" altLang="ko-KR" sz="1600" b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1600" b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1" name="원호 20"/>
          <p:cNvSpPr/>
          <p:nvPr/>
        </p:nvSpPr>
        <p:spPr>
          <a:xfrm>
            <a:off x="1408042" y="2406689"/>
            <a:ext cx="2011034" cy="2011034"/>
          </a:xfrm>
          <a:prstGeom prst="arc">
            <a:avLst>
              <a:gd name="adj1" fmla="val 16096352"/>
              <a:gd name="adj2" fmla="val 637951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4600" y="2068879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0834" y="3203603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사각형 설명선 25"/>
          <p:cNvSpPr/>
          <p:nvPr/>
        </p:nvSpPr>
        <p:spPr>
          <a:xfrm>
            <a:off x="6663000" y="3770022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1058525" y="3055331"/>
            <a:ext cx="670428" cy="670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3439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Internship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개발 준비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사전 조사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85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Python</a:t>
            </a:r>
            <a:r>
              <a:rPr lang="ko-KR" altLang="en-US" sz="1200" b="1" dirty="0">
                <a:solidFill>
                  <a:srgbClr val="212121"/>
                </a:solidFill>
              </a:rPr>
              <a:t> 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Beautifulsoup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Selenium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Java </a:t>
            </a:r>
            <a:r>
              <a:rPr lang="ko-KR" altLang="en-US" sz="1200" b="1" dirty="0">
                <a:solidFill>
                  <a:srgbClr val="212121"/>
                </a:solidFill>
              </a:rPr>
              <a:t>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Jsoup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Selenium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HTML, JavaScript </a:t>
            </a:r>
            <a:r>
              <a:rPr lang="ko-KR" altLang="en-US" sz="1200" b="1" dirty="0">
                <a:solidFill>
                  <a:srgbClr val="212121"/>
                </a:solidFill>
              </a:rPr>
              <a:t>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Spring Boot</a:t>
            </a:r>
            <a:r>
              <a:rPr lang="ko-KR" altLang="en-US" sz="1200" b="1" dirty="0">
                <a:solidFill>
                  <a:srgbClr val="212121"/>
                </a:solidFill>
              </a:rPr>
              <a:t> 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022701" y="4348501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마무리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5368" y="523888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340257" y="139024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5763088" y="4561862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49" y="2037945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3826" y="5911587"/>
            <a:ext cx="376888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2121"/>
                </a:solidFill>
              </a:rPr>
              <a:t>개발 단계 구성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69290" y="5911586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C83442-388E-D146-87A0-D65E2A2462D9}"/>
              </a:ext>
            </a:extLst>
          </p:cNvPr>
          <p:cNvSpPr/>
          <p:nvPr/>
        </p:nvSpPr>
        <p:spPr>
          <a:xfrm>
            <a:off x="895590" y="234844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2121"/>
                </a:solidFill>
              </a:rPr>
              <a:t>개발 준비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212121"/>
                </a:solidFill>
                <a:latin typeface="+mn-ea"/>
              </a:rPr>
              <a:t>사전 조사</a:t>
            </a: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7E820C8-038D-7A4C-9E62-6F03A3C0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6" y="1251972"/>
            <a:ext cx="4826185" cy="45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4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2774879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44694" y="4149652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32863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13060" y="1966873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93257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5590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32268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3052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427</Words>
  <Application>Microsoft Macintosh PowerPoint</Application>
  <PresentationFormat>와이드스크린</PresentationFormat>
  <Paragraphs>124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야놀자 야체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박 병현</cp:lastModifiedBy>
  <cp:revision>111</cp:revision>
  <dcterms:created xsi:type="dcterms:W3CDTF">2017-10-09T06:24:25Z</dcterms:created>
  <dcterms:modified xsi:type="dcterms:W3CDTF">2021-02-22T01:32:39Z</dcterms:modified>
</cp:coreProperties>
</file>