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03" r:id="rId4"/>
    <p:sldId id="301" r:id="rId5"/>
    <p:sldId id="298" r:id="rId6"/>
    <p:sldId id="29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.xlsx"/><Relationship Id="rId1" Type="http://schemas.openxmlformats.org/officeDocument/2006/relationships/image" Target="../media/image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F-CC4A-AD09-6037736759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571440"/>
        <c:axId val="487027616"/>
      </c:lineChart>
      <c:catAx>
        <c:axId val="239571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7027616"/>
        <c:crosses val="autoZero"/>
        <c:auto val="1"/>
        <c:lblAlgn val="ctr"/>
        <c:lblOffset val="100"/>
        <c:noMultiLvlLbl val="0"/>
      </c:catAx>
      <c:valAx>
        <c:axId val="487027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57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ore-KR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2021. 2. 22.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2093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CRIZEN SOLUTION 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Internship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Presentation</a:t>
            </a:r>
            <a:endParaRPr lang="en-US" altLang="ko-KR" sz="1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1899879" cy="373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</a:rPr>
              <a:t>박병현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050" dirty="0" err="1">
                <a:solidFill>
                  <a:schemeClr val="bg1"/>
                </a:solidFill>
              </a:rPr>
              <a:t>ParkByeongHyeon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897257" y="4105006"/>
            <a:ext cx="3187091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Dongguk Univ. Industrial &amp; Systems Engineering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32608" y="4818145"/>
            <a:ext cx="848309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2016112568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22" idx="3"/>
            <a:endCxn id="30" idx="2"/>
          </p:cNvCxnSpPr>
          <p:nvPr/>
        </p:nvCxnSpPr>
        <p:spPr>
          <a:xfrm>
            <a:off x="2305219" y="4026315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77356" y="200625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177356" y="3370243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177356" y="4749866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Internship </a:t>
            </a:r>
            <a:r>
              <a:rPr lang="en-US" altLang="ko-KR" sz="1600" b="1" dirty="0">
                <a:solidFill>
                  <a:schemeClr val="bg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271" y="347020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20125" y="2617843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620125" y="4231506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620125" y="3434092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576810" y="3470200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863535" y="3705393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2718585" y="2617843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7275867" y="2596594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POWER POINT </a:t>
            </a:r>
            <a:r>
              <a:rPr lang="en-US" altLang="ko-KR" sz="1600" b="1" dirty="0">
                <a:solidFill>
                  <a:prstClr val="white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used the most in 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1" name="원호 20"/>
          <p:cNvSpPr/>
          <p:nvPr/>
        </p:nvSpPr>
        <p:spPr>
          <a:xfrm>
            <a:off x="1408042" y="2406689"/>
            <a:ext cx="2011034" cy="2011034"/>
          </a:xfrm>
          <a:prstGeom prst="arc">
            <a:avLst>
              <a:gd name="adj1" fmla="val 16096352"/>
              <a:gd name="adj2" fmla="val 6379516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4600" y="2068879"/>
            <a:ext cx="10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80834" y="3203603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bg1"/>
                </a:solidFill>
                <a:latin typeface="+mn-ea"/>
              </a:rPr>
              <a:t>CONTENTS A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4220639537"/>
              </p:ext>
            </p:extLst>
          </p:nvPr>
        </p:nvGraphicFramePr>
        <p:xfrm>
          <a:off x="4139514" y="1304338"/>
          <a:ext cx="7738418" cy="355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사각형 설명선 25"/>
          <p:cNvSpPr/>
          <p:nvPr/>
        </p:nvSpPr>
        <p:spPr>
          <a:xfrm>
            <a:off x="6663000" y="3770022"/>
            <a:ext cx="3505316" cy="1295401"/>
          </a:xfrm>
          <a:prstGeom prst="wedgeRectCallout">
            <a:avLst>
              <a:gd name="adj1" fmla="val 75963"/>
              <a:gd name="adj2" fmla="val -57915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7" name="타원 26"/>
          <p:cNvSpPr/>
          <p:nvPr/>
        </p:nvSpPr>
        <p:spPr>
          <a:xfrm>
            <a:off x="11058525" y="3055331"/>
            <a:ext cx="670428" cy="6704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0815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73439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51327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Internship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593301" y="400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724972" y="3927210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95574" y="392720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52924" y="3927208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82974" y="3899906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867624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25762" y="3049282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개발 준비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사전 조사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88206" y="4348507"/>
            <a:ext cx="1969812" cy="857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Python</a:t>
            </a:r>
            <a:r>
              <a:rPr lang="ko-KR" altLang="en-US" sz="1200" b="1">
                <a:solidFill>
                  <a:srgbClr val="212121"/>
                </a:solidFill>
              </a:rPr>
              <a:t> 개발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Beautifulsoup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Selenium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245556" y="308050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Java </a:t>
            </a:r>
            <a:r>
              <a:rPr lang="ko-KR" altLang="en-US" sz="1200" b="1" dirty="0">
                <a:solidFill>
                  <a:srgbClr val="212121"/>
                </a:solidFill>
              </a:rPr>
              <a:t>개발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02906" y="4348507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3300"/>
                </a:solidFill>
              </a:rPr>
              <a:t>HTML, JavaScript</a:t>
            </a:r>
            <a:r>
              <a:rPr lang="ko-KR" altLang="en-US" sz="1200" b="1" dirty="0">
                <a:solidFill>
                  <a:srgbClr val="FF3300"/>
                </a:solidFill>
              </a:rPr>
              <a:t> 준비</a:t>
            </a:r>
            <a:endParaRPr lang="en-US" altLang="ko-KR" sz="1200" b="1" dirty="0">
              <a:solidFill>
                <a:srgbClr val="FF33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60256" y="3080508"/>
            <a:ext cx="1969812" cy="58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212121"/>
                </a:solidFill>
              </a:rPr>
              <a:t>SpringBoot</a:t>
            </a:r>
            <a:r>
              <a:rPr lang="ko-KR" altLang="en-US" sz="1200" b="1" dirty="0">
                <a:solidFill>
                  <a:srgbClr val="212121"/>
                </a:solidFill>
              </a:rPr>
              <a:t> 개발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022701" y="4348501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15368" y="5238885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340257" y="1390244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rgbClr val="212121"/>
                </a:solidFill>
              </a:rPr>
              <a:t>컨텐츠에</a:t>
            </a:r>
            <a:r>
              <a:rPr lang="ko-KR" altLang="en-US" sz="1200" dirty="0">
                <a:solidFill>
                  <a:srgbClr val="212121"/>
                </a:solidFill>
              </a:rPr>
              <a:t> 대한 내용을 적어요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rgbClr val="212121"/>
                </a:solidFill>
              </a:rPr>
              <a:t>Enjoy your stylish business and campus life with BIZCAM </a:t>
            </a:r>
          </a:p>
        </p:txBody>
      </p:sp>
      <p:cxnSp>
        <p:nvCxnSpPr>
          <p:cNvPr id="12" name="꺾인 연결선 11"/>
          <p:cNvCxnSpPr>
            <a:stCxn id="36" idx="4"/>
            <a:endCxn id="50" idx="1"/>
          </p:cNvCxnSpPr>
          <p:nvPr/>
        </p:nvCxnSpPr>
        <p:spPr>
          <a:xfrm rot="5400000">
            <a:off x="5763088" y="4561862"/>
            <a:ext cx="1777004" cy="872444"/>
          </a:xfrm>
          <a:prstGeom prst="bentConnector4">
            <a:avLst>
              <a:gd name="adj1" fmla="val 8726"/>
              <a:gd name="adj2" fmla="val 126202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1" idx="3"/>
            <a:endCxn id="28" idx="6"/>
          </p:cNvCxnSpPr>
          <p:nvPr/>
        </p:nvCxnSpPr>
        <p:spPr>
          <a:xfrm flipH="1">
            <a:off x="10880049" y="2037945"/>
            <a:ext cx="112464" cy="1966804"/>
          </a:xfrm>
          <a:prstGeom prst="bentConnector3">
            <a:avLst>
              <a:gd name="adj1" fmla="val -2032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856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791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53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0988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250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185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2774879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44694" y="4149652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32863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13060" y="1966873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093257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POWER POINT </a:t>
            </a:r>
            <a:r>
              <a:rPr lang="en-US" altLang="ko-KR" sz="1600" b="1" dirty="0">
                <a:solidFill>
                  <a:srgbClr val="21212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used the most in 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2" y="5826930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6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5590" y="2425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95590" y="1886232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032268" y="1886232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51104" y="3789344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51104" y="5153337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95590" y="3789343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5590" y="5168966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cxnSp>
        <p:nvCxnSpPr>
          <p:cNvPr id="3" name="직선 연결선 2"/>
          <p:cNvCxnSpPr>
            <a:stCxn id="8" idx="3"/>
            <a:endCxn id="32" idx="1"/>
          </p:cNvCxnSpPr>
          <p:nvPr/>
        </p:nvCxnSpPr>
        <p:spPr>
          <a:xfrm>
            <a:off x="5537200" y="3073052"/>
            <a:ext cx="1013904" cy="13639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3"/>
            <a:endCxn id="33" idx="1"/>
          </p:cNvCxnSpPr>
          <p:nvPr/>
        </p:nvCxnSpPr>
        <p:spPr>
          <a:xfrm>
            <a:off x="5537200" y="4437044"/>
            <a:ext cx="1013904" cy="13639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3"/>
            <a:endCxn id="40" idx="2"/>
          </p:cNvCxnSpPr>
          <p:nvPr/>
        </p:nvCxnSpPr>
        <p:spPr>
          <a:xfrm flipV="1">
            <a:off x="5537200" y="4995279"/>
            <a:ext cx="327540" cy="8213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대괄호 39"/>
          <p:cNvSpPr/>
          <p:nvPr/>
        </p:nvSpPr>
        <p:spPr>
          <a:xfrm rot="1424790">
            <a:off x="5800471" y="4742215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31" idx="1"/>
            <a:endCxn id="47" idx="0"/>
          </p:cNvCxnSpPr>
          <p:nvPr/>
        </p:nvCxnSpPr>
        <p:spPr>
          <a:xfrm flipH="1">
            <a:off x="6287436" y="3073052"/>
            <a:ext cx="263668" cy="8305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대괄호 46"/>
          <p:cNvSpPr/>
          <p:nvPr/>
        </p:nvSpPr>
        <p:spPr>
          <a:xfrm rot="1424790">
            <a:off x="6126701" y="3869816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40" idx="0"/>
            <a:endCxn id="47" idx="2"/>
          </p:cNvCxnSpPr>
          <p:nvPr/>
        </p:nvCxnSpPr>
        <p:spPr>
          <a:xfrm flipV="1">
            <a:off x="5961206" y="4122880"/>
            <a:ext cx="229764" cy="653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POWER POINT </a:t>
            </a:r>
            <a:r>
              <a:rPr lang="en-US" altLang="ko-KR" sz="1600" b="1" dirty="0">
                <a:solidFill>
                  <a:srgbClr val="212121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is the presentation 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used the most in 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410</Words>
  <Application>Microsoft Macintosh PowerPoint</Application>
  <PresentationFormat>와이드스크린</PresentationFormat>
  <Paragraphs>119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야놀자 야체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박 병현</cp:lastModifiedBy>
  <cp:revision>105</cp:revision>
  <dcterms:created xsi:type="dcterms:W3CDTF">2017-10-09T06:24:25Z</dcterms:created>
  <dcterms:modified xsi:type="dcterms:W3CDTF">2021-02-22T01:17:58Z</dcterms:modified>
</cp:coreProperties>
</file>