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04" r:id="rId4"/>
    <p:sldId id="305" r:id="rId5"/>
    <p:sldId id="298" r:id="rId6"/>
    <p:sldId id="303" r:id="rId7"/>
    <p:sldId id="300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.xlsx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F-CC4A-AD09-603773675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ore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09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CRIZEN SOLUTION 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Internship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Presentation</a:t>
            </a: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899879" cy="373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박병현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</a:rPr>
              <a:t>ParkByeongHyeon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97257" y="4105006"/>
            <a:ext cx="3187091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Dongguk Univ. Industrial &amp; Systems Engineering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84830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2016112568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Internship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개발 준비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사전 조사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Python</a:t>
            </a:r>
            <a:r>
              <a:rPr lang="ko-KR" altLang="en-US" sz="1200" b="1" dirty="0">
                <a:solidFill>
                  <a:srgbClr val="212121"/>
                </a:solidFill>
              </a:rPr>
              <a:t> 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Beautifulsoup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Selenium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Java </a:t>
            </a:r>
            <a:r>
              <a:rPr lang="ko-KR" altLang="en-US" sz="1200" b="1" dirty="0">
                <a:solidFill>
                  <a:srgbClr val="212121"/>
                </a:solidFill>
              </a:rPr>
              <a:t>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Jsoup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Selenium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HTML, JavaScript </a:t>
            </a:r>
            <a:r>
              <a:rPr lang="ko-KR" altLang="en-US" sz="1200" b="1" dirty="0">
                <a:solidFill>
                  <a:srgbClr val="212121"/>
                </a:solidFill>
              </a:rPr>
              <a:t>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Spring Boot</a:t>
            </a:r>
            <a:r>
              <a:rPr lang="ko-KR" altLang="en-US" sz="1200" b="1" dirty="0">
                <a:solidFill>
                  <a:srgbClr val="212121"/>
                </a:solidFill>
              </a:rPr>
              <a:t> 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마무리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77114" y="5980544"/>
            <a:ext cx="3768884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개발 단계 구성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전반적인 틀 만들기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30445" y="6080992"/>
            <a:ext cx="3768884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Boot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경험하기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83442-388E-D146-87A0-D65E2A2462D9}"/>
              </a:ext>
            </a:extLst>
          </p:cNvPr>
          <p:cNvSpPr/>
          <p:nvPr/>
        </p:nvSpPr>
        <p:spPr>
          <a:xfrm>
            <a:off x="895590" y="234844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개발 준비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212121"/>
                </a:solidFill>
                <a:latin typeface="+mn-ea"/>
              </a:rPr>
              <a:t>사전 조사</a:t>
            </a: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7E820C8-038D-7A4C-9E62-6F03A3C0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6" y="1150968"/>
            <a:ext cx="4826185" cy="455606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2505006-B066-334B-8009-329B6D213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56" y="1251972"/>
            <a:ext cx="5565694" cy="4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4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3826" y="5911587"/>
            <a:ext cx="3768884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개발 단계 구성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전반적인 틀 만들기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69290" y="5911586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83442-388E-D146-87A0-D65E2A2462D9}"/>
              </a:ext>
            </a:extLst>
          </p:cNvPr>
          <p:cNvSpPr/>
          <p:nvPr/>
        </p:nvSpPr>
        <p:spPr>
          <a:xfrm>
            <a:off x="895590" y="234844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Python </a:t>
            </a:r>
            <a:r>
              <a:rPr lang="ko-KR" altLang="en-US" sz="1600" b="1" dirty="0">
                <a:solidFill>
                  <a:srgbClr val="212121"/>
                </a:solidFill>
              </a:rPr>
              <a:t>개발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srgbClr val="212121"/>
                </a:solidFill>
                <a:latin typeface="+mn-ea"/>
              </a:rPr>
              <a:t>Beautifulsoup</a:t>
            </a:r>
            <a:r>
              <a:rPr lang="en-US" altLang="ko-KR" sz="1000" b="1" dirty="0">
                <a:solidFill>
                  <a:srgbClr val="212121"/>
                </a:solidFill>
                <a:latin typeface="+mn-ea"/>
              </a:rPr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42232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16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Internship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446</Words>
  <Application>Microsoft Macintosh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야놀자 야체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 병현</cp:lastModifiedBy>
  <cp:revision>113</cp:revision>
  <dcterms:created xsi:type="dcterms:W3CDTF">2017-10-09T06:24:25Z</dcterms:created>
  <dcterms:modified xsi:type="dcterms:W3CDTF">2021-02-22T01:44:20Z</dcterms:modified>
</cp:coreProperties>
</file>