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57" r:id="rId6"/>
    <p:sldId id="266" r:id="rId7"/>
    <p:sldId id="268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90592-E87F-42D6-9671-656FD70DB25F}" v="47" dt="2021-05-18T16:10:5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4"/>
    <p:restoredTop sz="94677"/>
  </p:normalViewPr>
  <p:slideViewPr>
    <p:cSldViewPr snapToGrid="0">
      <p:cViewPr varScale="1">
        <p:scale>
          <a:sx n="150" d="100"/>
          <a:sy n="15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유탄" userId="a806305a-57ba-4038-9a1d-5598e07cf4ea" providerId="ADAL" clId="{09A90592-E87F-42D6-9671-656FD70DB25F}"/>
    <pc:docChg chg="custSel addSld modSld">
      <pc:chgData name="김유탄" userId="a806305a-57ba-4038-9a1d-5598e07cf4ea" providerId="ADAL" clId="{09A90592-E87F-42D6-9671-656FD70DB25F}" dt="2021-05-18T16:10:55.937" v="502" actId="1076"/>
      <pc:docMkLst>
        <pc:docMk/>
      </pc:docMkLst>
      <pc:sldChg chg="addSp modSp mod">
        <pc:chgData name="김유탄" userId="a806305a-57ba-4038-9a1d-5598e07cf4ea" providerId="ADAL" clId="{09A90592-E87F-42D6-9671-656FD70DB25F}" dt="2021-05-18T16:09:22.448" v="472" actId="1076"/>
        <pc:sldMkLst>
          <pc:docMk/>
          <pc:sldMk cId="2492637938" sldId="260"/>
        </pc:sldMkLst>
        <pc:cxnChg chg="add mod">
          <ac:chgData name="김유탄" userId="a806305a-57ba-4038-9a1d-5598e07cf4ea" providerId="ADAL" clId="{09A90592-E87F-42D6-9671-656FD70DB25F}" dt="2021-05-18T16:09:09.338" v="469" actId="1036"/>
          <ac:cxnSpMkLst>
            <pc:docMk/>
            <pc:sldMk cId="2492637938" sldId="260"/>
            <ac:cxnSpMk id="13" creationId="{596CA531-3361-4538-8066-50B69DB18C7B}"/>
          </ac:cxnSpMkLst>
        </pc:cxnChg>
        <pc:cxnChg chg="add mod">
          <ac:chgData name="김유탄" userId="a806305a-57ba-4038-9a1d-5598e07cf4ea" providerId="ADAL" clId="{09A90592-E87F-42D6-9671-656FD70DB25F}" dt="2021-05-18T16:09:22.448" v="472" actId="1076"/>
          <ac:cxnSpMkLst>
            <pc:docMk/>
            <pc:sldMk cId="2492637938" sldId="260"/>
            <ac:cxnSpMk id="16" creationId="{B8C1671B-CFB6-48F9-AEE9-7123E032635B}"/>
          </ac:cxnSpMkLst>
        </pc:cxnChg>
      </pc:sldChg>
      <pc:sldChg chg="addSp delSp modSp mod">
        <pc:chgData name="김유탄" userId="a806305a-57ba-4038-9a1d-5598e07cf4ea" providerId="ADAL" clId="{09A90592-E87F-42D6-9671-656FD70DB25F}" dt="2021-05-18T16:09:42.540" v="480" actId="1076"/>
        <pc:sldMkLst>
          <pc:docMk/>
          <pc:sldMk cId="1043198898" sldId="261"/>
        </pc:sldMkLst>
        <pc:picChg chg="add mod">
          <ac:chgData name="김유탄" userId="a806305a-57ba-4038-9a1d-5598e07cf4ea" providerId="ADAL" clId="{09A90592-E87F-42D6-9671-656FD70DB25F}" dt="2021-05-18T16:09:42.540" v="480" actId="1076"/>
          <ac:picMkLst>
            <pc:docMk/>
            <pc:sldMk cId="1043198898" sldId="261"/>
            <ac:picMk id="4" creationId="{9B1CA399-38BD-4E6C-A5F1-57FA201D9BF1}"/>
          </ac:picMkLst>
        </pc:picChg>
        <pc:picChg chg="mod">
          <ac:chgData name="김유탄" userId="a806305a-57ba-4038-9a1d-5598e07cf4ea" providerId="ADAL" clId="{09A90592-E87F-42D6-9671-656FD70DB25F}" dt="2021-05-18T16:09:37.426" v="479" actId="14100"/>
          <ac:picMkLst>
            <pc:docMk/>
            <pc:sldMk cId="1043198898" sldId="261"/>
            <ac:picMk id="17" creationId="{2B226D36-23C8-4590-A89E-85F825FC2C72}"/>
          </ac:picMkLst>
        </pc:picChg>
        <pc:picChg chg="mod">
          <ac:chgData name="김유탄" userId="a806305a-57ba-4038-9a1d-5598e07cf4ea" providerId="ADAL" clId="{09A90592-E87F-42D6-9671-656FD70DB25F}" dt="2021-05-18T16:09:35.273" v="478" actId="14100"/>
          <ac:picMkLst>
            <pc:docMk/>
            <pc:sldMk cId="1043198898" sldId="261"/>
            <ac:picMk id="19" creationId="{A9D5F51E-41A0-456C-881D-8EBECDC15878}"/>
          </ac:picMkLst>
        </pc:picChg>
        <pc:picChg chg="del">
          <ac:chgData name="김유탄" userId="a806305a-57ba-4038-9a1d-5598e07cf4ea" providerId="ADAL" clId="{09A90592-E87F-42D6-9671-656FD70DB25F}" dt="2021-05-18T16:08:20.930" v="450" actId="478"/>
          <ac:picMkLst>
            <pc:docMk/>
            <pc:sldMk cId="1043198898" sldId="261"/>
            <ac:picMk id="22" creationId="{B53E4723-2A99-4A84-9C69-9666E4610874}"/>
          </ac:picMkLst>
        </pc:picChg>
        <pc:cxnChg chg="add mod">
          <ac:chgData name="김유탄" userId="a806305a-57ba-4038-9a1d-5598e07cf4ea" providerId="ADAL" clId="{09A90592-E87F-42D6-9671-656FD70DB25F}" dt="2021-05-18T16:09:27.639" v="474" actId="1076"/>
          <ac:cxnSpMkLst>
            <pc:docMk/>
            <pc:sldMk cId="1043198898" sldId="261"/>
            <ac:cxnSpMk id="18" creationId="{C03B5F19-DCC9-4193-AE83-6CCB5E7FDC5C}"/>
          </ac:cxnSpMkLst>
        </pc:cxnChg>
        <pc:cxnChg chg="add mod">
          <ac:chgData name="김유탄" userId="a806305a-57ba-4038-9a1d-5598e07cf4ea" providerId="ADAL" clId="{09A90592-E87F-42D6-9671-656FD70DB25F}" dt="2021-05-18T16:09:31.262" v="476" actId="1076"/>
          <ac:cxnSpMkLst>
            <pc:docMk/>
            <pc:sldMk cId="1043198898" sldId="261"/>
            <ac:cxnSpMk id="21" creationId="{EA8349DE-853D-4780-B99B-32D57DCECBCD}"/>
          </ac:cxnSpMkLst>
        </pc:cxnChg>
      </pc:sldChg>
      <pc:sldChg chg="addSp modSp mod">
        <pc:chgData name="김유탄" userId="a806305a-57ba-4038-9a1d-5598e07cf4ea" providerId="ADAL" clId="{09A90592-E87F-42D6-9671-656FD70DB25F}" dt="2021-05-18T16:09:56.897" v="484" actId="1076"/>
        <pc:sldMkLst>
          <pc:docMk/>
          <pc:sldMk cId="2882127508" sldId="262"/>
        </pc:sldMkLst>
        <pc:cxnChg chg="add mod">
          <ac:chgData name="김유탄" userId="a806305a-57ba-4038-9a1d-5598e07cf4ea" providerId="ADAL" clId="{09A90592-E87F-42D6-9671-656FD70DB25F}" dt="2021-05-18T16:09:54.034" v="482" actId="1076"/>
          <ac:cxnSpMkLst>
            <pc:docMk/>
            <pc:sldMk cId="2882127508" sldId="262"/>
            <ac:cxnSpMk id="13" creationId="{5DE7150D-5144-4AD1-9846-21660B48BF3F}"/>
          </ac:cxnSpMkLst>
        </pc:cxnChg>
        <pc:cxnChg chg="add mod">
          <ac:chgData name="김유탄" userId="a806305a-57ba-4038-9a1d-5598e07cf4ea" providerId="ADAL" clId="{09A90592-E87F-42D6-9671-656FD70DB25F}" dt="2021-05-18T16:09:56.897" v="484" actId="1076"/>
          <ac:cxnSpMkLst>
            <pc:docMk/>
            <pc:sldMk cId="2882127508" sldId="262"/>
            <ac:cxnSpMk id="15" creationId="{4D273A2E-707D-41CD-8E69-0FEAE6C8BADF}"/>
          </ac:cxnSpMkLst>
        </pc:cxnChg>
      </pc:sldChg>
      <pc:sldChg chg="addSp modSp mod">
        <pc:chgData name="김유탄" userId="a806305a-57ba-4038-9a1d-5598e07cf4ea" providerId="ADAL" clId="{09A90592-E87F-42D6-9671-656FD70DB25F}" dt="2021-05-18T16:10:30.790" v="493" actId="1076"/>
        <pc:sldMkLst>
          <pc:docMk/>
          <pc:sldMk cId="2889672346" sldId="263"/>
        </pc:sldMkLst>
        <pc:spChg chg="mod">
          <ac:chgData name="김유탄" userId="a806305a-57ba-4038-9a1d-5598e07cf4ea" providerId="ADAL" clId="{09A90592-E87F-42D6-9671-656FD70DB25F}" dt="2021-05-18T16:10:13.463" v="488" actId="1076"/>
          <ac:spMkLst>
            <pc:docMk/>
            <pc:sldMk cId="2889672346" sldId="263"/>
            <ac:spMk id="11" creationId="{83EC045B-94A0-42A5-813A-683F3745B97D}"/>
          </ac:spMkLst>
        </pc:spChg>
        <pc:picChg chg="mod">
          <ac:chgData name="김유탄" userId="a806305a-57ba-4038-9a1d-5598e07cf4ea" providerId="ADAL" clId="{09A90592-E87F-42D6-9671-656FD70DB25F}" dt="2021-05-18T16:10:10.006" v="487" actId="1076"/>
          <ac:picMkLst>
            <pc:docMk/>
            <pc:sldMk cId="2889672346" sldId="263"/>
            <ac:picMk id="4" creationId="{C4250518-3145-4014-BB3D-B8F22BAC5A39}"/>
          </ac:picMkLst>
        </pc:picChg>
        <pc:picChg chg="mod">
          <ac:chgData name="김유탄" userId="a806305a-57ba-4038-9a1d-5598e07cf4ea" providerId="ADAL" clId="{09A90592-E87F-42D6-9671-656FD70DB25F}" dt="2021-05-18T16:10:10.006" v="487" actId="1076"/>
          <ac:picMkLst>
            <pc:docMk/>
            <pc:sldMk cId="2889672346" sldId="263"/>
            <ac:picMk id="10" creationId="{4145DBAB-A94C-4888-A195-87B11B6CA6D1}"/>
          </ac:picMkLst>
        </pc:picChg>
        <pc:picChg chg="mod">
          <ac:chgData name="김유탄" userId="a806305a-57ba-4038-9a1d-5598e07cf4ea" providerId="ADAL" clId="{09A90592-E87F-42D6-9671-656FD70DB25F}" dt="2021-05-18T16:10:24.175" v="491" actId="1076"/>
          <ac:picMkLst>
            <pc:docMk/>
            <pc:sldMk cId="2889672346" sldId="263"/>
            <ac:picMk id="13" creationId="{E89DDF82-2388-47CB-87B8-AABFC67BE2AF}"/>
          </ac:picMkLst>
        </pc:picChg>
        <pc:picChg chg="mod">
          <ac:chgData name="김유탄" userId="a806305a-57ba-4038-9a1d-5598e07cf4ea" providerId="ADAL" clId="{09A90592-E87F-42D6-9671-656FD70DB25F}" dt="2021-05-18T16:10:20.041" v="490" actId="1076"/>
          <ac:picMkLst>
            <pc:docMk/>
            <pc:sldMk cId="2889672346" sldId="263"/>
            <ac:picMk id="19" creationId="{68729C08-2318-4F53-B51D-832A67C4D2D4}"/>
          </ac:picMkLst>
        </pc:picChg>
        <pc:cxnChg chg="add mod">
          <ac:chgData name="김유탄" userId="a806305a-57ba-4038-9a1d-5598e07cf4ea" providerId="ADAL" clId="{09A90592-E87F-42D6-9671-656FD70DB25F}" dt="2021-05-18T16:10:16.352" v="489" actId="1076"/>
          <ac:cxnSpMkLst>
            <pc:docMk/>
            <pc:sldMk cId="2889672346" sldId="263"/>
            <ac:cxnSpMk id="15" creationId="{49C5FAD3-6C12-4970-8A92-962EA2ACC62D}"/>
          </ac:cxnSpMkLst>
        </pc:cxnChg>
        <pc:cxnChg chg="add mod">
          <ac:chgData name="김유탄" userId="a806305a-57ba-4038-9a1d-5598e07cf4ea" providerId="ADAL" clId="{09A90592-E87F-42D6-9671-656FD70DB25F}" dt="2021-05-18T16:10:30.790" v="493" actId="1076"/>
          <ac:cxnSpMkLst>
            <pc:docMk/>
            <pc:sldMk cId="2889672346" sldId="263"/>
            <ac:cxnSpMk id="16" creationId="{A6D47639-EF27-4C01-931C-8B81BB6DDE13}"/>
          </ac:cxnSpMkLst>
        </pc:cxnChg>
      </pc:sldChg>
      <pc:sldChg chg="addSp modSp mod">
        <pc:chgData name="김유탄" userId="a806305a-57ba-4038-9a1d-5598e07cf4ea" providerId="ADAL" clId="{09A90592-E87F-42D6-9671-656FD70DB25F}" dt="2021-05-18T16:10:38.136" v="495" actId="1076"/>
        <pc:sldMkLst>
          <pc:docMk/>
          <pc:sldMk cId="1435839931" sldId="264"/>
        </pc:sldMkLst>
        <pc:cxnChg chg="add mod">
          <ac:chgData name="김유탄" userId="a806305a-57ba-4038-9a1d-5598e07cf4ea" providerId="ADAL" clId="{09A90592-E87F-42D6-9671-656FD70DB25F}" dt="2021-05-18T16:10:38.136" v="495" actId="1076"/>
          <ac:cxnSpMkLst>
            <pc:docMk/>
            <pc:sldMk cId="1435839931" sldId="264"/>
            <ac:cxnSpMk id="19" creationId="{B6193D7B-6C54-411F-B8C0-A70D46FAAF82}"/>
          </ac:cxnSpMkLst>
        </pc:cxnChg>
      </pc:sldChg>
      <pc:sldChg chg="addSp modSp mod">
        <pc:chgData name="김유탄" userId="a806305a-57ba-4038-9a1d-5598e07cf4ea" providerId="ADAL" clId="{09A90592-E87F-42D6-9671-656FD70DB25F}" dt="2021-05-18T16:10:55.937" v="502" actId="1076"/>
        <pc:sldMkLst>
          <pc:docMk/>
          <pc:sldMk cId="940925849" sldId="265"/>
        </pc:sldMkLst>
        <pc:picChg chg="mod">
          <ac:chgData name="김유탄" userId="a806305a-57ba-4038-9a1d-5598e07cf4ea" providerId="ADAL" clId="{09A90592-E87F-42D6-9671-656FD70DB25F}" dt="2021-05-18T16:10:48.205" v="499" actId="1076"/>
          <ac:picMkLst>
            <pc:docMk/>
            <pc:sldMk cId="940925849" sldId="265"/>
            <ac:picMk id="10" creationId="{9A7C5BE9-810A-4936-8810-8B3B035D6108}"/>
          </ac:picMkLst>
        </pc:picChg>
        <pc:picChg chg="mod">
          <ac:chgData name="김유탄" userId="a806305a-57ba-4038-9a1d-5598e07cf4ea" providerId="ADAL" clId="{09A90592-E87F-42D6-9671-656FD70DB25F}" dt="2021-05-18T16:10:45.708" v="498" actId="1076"/>
          <ac:picMkLst>
            <pc:docMk/>
            <pc:sldMk cId="940925849" sldId="265"/>
            <ac:picMk id="13" creationId="{A2A4C6BC-8731-481C-A456-8046154A0E06}"/>
          </ac:picMkLst>
        </pc:picChg>
        <pc:cxnChg chg="add mod">
          <ac:chgData name="김유탄" userId="a806305a-57ba-4038-9a1d-5598e07cf4ea" providerId="ADAL" clId="{09A90592-E87F-42D6-9671-656FD70DB25F}" dt="2021-05-18T16:10:55.937" v="502" actId="1076"/>
          <ac:cxnSpMkLst>
            <pc:docMk/>
            <pc:sldMk cId="940925849" sldId="265"/>
            <ac:cxnSpMk id="19" creationId="{06E5850C-D411-4C67-83AE-6E5C986A967D}"/>
          </ac:cxnSpMkLst>
        </pc:cxnChg>
        <pc:cxnChg chg="add mod">
          <ac:chgData name="김유탄" userId="a806305a-57ba-4038-9a1d-5598e07cf4ea" providerId="ADAL" clId="{09A90592-E87F-42D6-9671-656FD70DB25F}" dt="2021-05-18T16:10:54.179" v="501" actId="1076"/>
          <ac:cxnSpMkLst>
            <pc:docMk/>
            <pc:sldMk cId="940925849" sldId="265"/>
            <ac:cxnSpMk id="22" creationId="{3EF25279-2FB7-4DE9-8E8C-9A4EAE91C3AD}"/>
          </ac:cxnSpMkLst>
        </pc:cxnChg>
      </pc:sldChg>
      <pc:sldChg chg="addSp delSp modSp add mod">
        <pc:chgData name="김유탄" userId="a806305a-57ba-4038-9a1d-5598e07cf4ea" providerId="ADAL" clId="{09A90592-E87F-42D6-9671-656FD70DB25F}" dt="2021-05-18T16:09:01.499" v="457" actId="13822"/>
        <pc:sldMkLst>
          <pc:docMk/>
          <pc:sldMk cId="2152702759" sldId="266"/>
        </pc:sldMkLst>
        <pc:spChg chg="del">
          <ac:chgData name="김유탄" userId="a806305a-57ba-4038-9a1d-5598e07cf4ea" providerId="ADAL" clId="{09A90592-E87F-42D6-9671-656FD70DB25F}" dt="2021-05-18T16:03:38.744" v="3" actId="478"/>
          <ac:spMkLst>
            <pc:docMk/>
            <pc:sldMk cId="2152702759" sldId="266"/>
            <ac:spMk id="8" creationId="{36C7E5A7-AD1F-406F-A968-8B57AC3F7439}"/>
          </ac:spMkLst>
        </pc:spChg>
        <pc:spChg chg="del">
          <ac:chgData name="김유탄" userId="a806305a-57ba-4038-9a1d-5598e07cf4ea" providerId="ADAL" clId="{09A90592-E87F-42D6-9671-656FD70DB25F}" dt="2021-05-18T16:03:37.524" v="2" actId="478"/>
          <ac:spMkLst>
            <pc:docMk/>
            <pc:sldMk cId="2152702759" sldId="266"/>
            <ac:spMk id="9" creationId="{CEF19378-4367-4E79-A1B1-07F278F3828F}"/>
          </ac:spMkLst>
        </pc:spChg>
        <pc:spChg chg="mod">
          <ac:chgData name="김유탄" userId="a806305a-57ba-4038-9a1d-5598e07cf4ea" providerId="ADAL" clId="{09A90592-E87F-42D6-9671-656FD70DB25F}" dt="2021-05-18T16:08:46.792" v="453" actId="20577"/>
          <ac:spMkLst>
            <pc:docMk/>
            <pc:sldMk cId="2152702759" sldId="266"/>
            <ac:spMk id="12" creationId="{429A63BF-CC05-4D15-84EC-48347DA4634F}"/>
          </ac:spMkLst>
        </pc:spChg>
        <pc:spChg chg="mod">
          <ac:chgData name="김유탄" userId="a806305a-57ba-4038-9a1d-5598e07cf4ea" providerId="ADAL" clId="{09A90592-E87F-42D6-9671-656FD70DB25F}" dt="2021-05-18T16:07:34.303" v="449" actId="20577"/>
          <ac:spMkLst>
            <pc:docMk/>
            <pc:sldMk cId="2152702759" sldId="266"/>
            <ac:spMk id="15" creationId="{F4829134-FFB9-4D59-905B-27B647E9ADDC}"/>
          </ac:spMkLst>
        </pc:spChg>
        <pc:picChg chg="add mod">
          <ac:chgData name="김유탄" userId="a806305a-57ba-4038-9a1d-5598e07cf4ea" providerId="ADAL" clId="{09A90592-E87F-42D6-9671-656FD70DB25F}" dt="2021-05-18T16:05:11.300" v="133" actId="1076"/>
          <ac:picMkLst>
            <pc:docMk/>
            <pc:sldMk cId="2152702759" sldId="266"/>
            <ac:picMk id="3" creationId="{F0C3CDC5-FFD7-4D34-A80E-CE031A016F85}"/>
          </ac:picMkLst>
        </pc:picChg>
        <pc:picChg chg="del">
          <ac:chgData name="김유탄" userId="a806305a-57ba-4038-9a1d-5598e07cf4ea" providerId="ADAL" clId="{09A90592-E87F-42D6-9671-656FD70DB25F}" dt="2021-05-18T16:03:36.559" v="1" actId="478"/>
          <ac:picMkLst>
            <pc:docMk/>
            <pc:sldMk cId="2152702759" sldId="266"/>
            <ac:picMk id="4" creationId="{C8B99FAF-70E3-4ED5-A101-784F6C8F9796}"/>
          </ac:picMkLst>
        </pc:picChg>
        <pc:picChg chg="del">
          <ac:chgData name="김유탄" userId="a806305a-57ba-4038-9a1d-5598e07cf4ea" providerId="ADAL" clId="{09A90592-E87F-42D6-9671-656FD70DB25F}" dt="2021-05-18T16:03:36.559" v="1" actId="478"/>
          <ac:picMkLst>
            <pc:docMk/>
            <pc:sldMk cId="2152702759" sldId="266"/>
            <ac:picMk id="11" creationId="{A6434CED-BDDB-4E70-9831-D1986DEE0C96}"/>
          </ac:picMkLst>
        </pc:picChg>
        <pc:picChg chg="add mod">
          <ac:chgData name="김유탄" userId="a806305a-57ba-4038-9a1d-5598e07cf4ea" providerId="ADAL" clId="{09A90592-E87F-42D6-9671-656FD70DB25F}" dt="2021-05-18T16:07:28.337" v="443" actId="1076"/>
          <ac:picMkLst>
            <pc:docMk/>
            <pc:sldMk cId="2152702759" sldId="266"/>
            <ac:picMk id="13" creationId="{E0568155-081B-4598-AA29-2A0FADD0DAD8}"/>
          </ac:picMkLst>
        </pc:picChg>
        <pc:picChg chg="del">
          <ac:chgData name="김유탄" userId="a806305a-57ba-4038-9a1d-5598e07cf4ea" providerId="ADAL" clId="{09A90592-E87F-42D6-9671-656FD70DB25F}" dt="2021-05-18T16:03:36.559" v="1" actId="478"/>
          <ac:picMkLst>
            <pc:docMk/>
            <pc:sldMk cId="2152702759" sldId="266"/>
            <ac:picMk id="14" creationId="{65EF4629-989F-44A1-BD81-1E4774C71464}"/>
          </ac:picMkLst>
        </pc:picChg>
        <pc:cxnChg chg="add mod">
          <ac:chgData name="김유탄" userId="a806305a-57ba-4038-9a1d-5598e07cf4ea" providerId="ADAL" clId="{09A90592-E87F-42D6-9671-656FD70DB25F}" dt="2021-05-18T16:09:01.499" v="457" actId="13822"/>
          <ac:cxnSpMkLst>
            <pc:docMk/>
            <pc:sldMk cId="2152702759" sldId="266"/>
            <ac:cxnSpMk id="17" creationId="{68EE7887-9188-4E2D-90AE-74D99E2D38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E7BA-9E54-4BFE-8C1F-AE604799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DACB4-4663-42C1-AD64-2D758F16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F57A2-7B35-4D4D-B3C3-9A8796B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EFB4-29A2-4CB7-B170-6A355A89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4E9CC-4F85-4C72-91CF-1F77FD0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98C9-26DC-4AB1-BADD-B9D17D3E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E4FE0-94C0-41A9-B35B-53418AF0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0E888-9A28-42F1-A0D2-90931DA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5259E-CE26-4215-BA50-9EE5607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887E-22F7-4A0A-A161-79E2A89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059AF-876C-4EF5-8ED8-88BB272AE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038E7F-98C5-438A-B8A8-F65D0711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449A2-CB61-4350-A266-1F7FA3A0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6753C-7198-4345-9172-E9927C8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366A-34AC-4279-B39B-9DAE67A4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38DD9-AF91-40E9-A3FF-26128203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BADFF-DD2A-4F72-86A4-2303068D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E3B5-7E28-4208-916F-30038AC2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32612-2107-47EE-B79E-32B9EAA1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D663-CAC0-4383-B871-3D6E6BDE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3D60-054C-4743-BE59-EE7C724A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164C3-A76B-4755-9E6A-8C0EA2FF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AB9B0-E3CD-45F1-B290-F8C80C2D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C81BB-C9E9-4E21-8154-1A75141A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8C383-4F9C-49F6-A847-395554D5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8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128A-D00C-4AFD-BC81-24079154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C64F8-1F27-476E-B1AE-40AB5F8A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CB6BC-8967-44B0-BC6D-3CCEB49B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79C59-B94B-44F2-8D80-C26D565D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0806A-DC86-4B34-987E-AFA411E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F261E-7B47-4214-BFAE-2FD7F4BB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D2C4-3F39-4DEB-84BD-3C28C63F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89806-E365-4EAD-B2F3-F1C084E6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4AB5B-EE91-4080-ACAF-C73978A8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62F-D6C2-4A80-8429-CEDC1BDF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D3E71-6B49-4791-9A88-8ACBABB12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A30ED6-8867-4EF6-9377-C30EDF90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26E4B-8B21-4D24-96A2-63C8BF44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90B6E-0E0E-4E77-86FF-0AD96E1C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2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6DF7A-6E6C-426F-B98A-CC7BEACF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2A5A6-46C1-4DF5-B0DC-DB7C60E2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BF5067-A8CB-44F2-8D66-82C01BFB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B0B772-80EC-4654-A9C2-3A09885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530BA0-EE4D-4523-A74F-9A3365FB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3153B-938E-476F-ADDC-5C41B5B3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E67FF-9A6A-4F2E-BD62-37198E3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F82C1-6AEA-4C36-8DD8-ABF4C9E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EA5B-5D14-4E92-BDE2-FE1EF18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C74AB-9A26-407A-9FCE-01F0F389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A5ECB-334A-4AB5-BAE7-47A636A2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9802A-54F3-4D61-AC59-26E67E16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E1669-2E4A-4E91-8E70-C513488D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3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9A86-BC00-4C56-B446-59364E71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8CB6E9-C02D-4358-9CC1-340FE03BF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EFA59-7559-40FF-832C-17D5FB6D0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9034A-98AB-4F47-9C2F-33257FE4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DA4EE-DB81-40DA-BE48-93037B04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E07CD-BBDF-49D6-9A60-4F32CF18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AB80F-1FD5-46DE-A0B8-3BD983E1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E529F-A362-4076-83C7-DCDB1A10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1DC6F-4F63-4D7E-A188-9477AF742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2BA6-503C-4BC9-BAD9-B7E62753C1F2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4C2EA-E0A0-427E-ADCF-5B5970CA6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1FB8C-B9DF-4F47-BBBF-572ECF64E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347-D15E-49AC-9170-E829E6C6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5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world.co.kr/news/212054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www.aitimes.com/news/articleView.html?idxno=1393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topics/metaverse?o=desc&amp;s=stars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0E3C6-81CA-42FE-A470-8E01D247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94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6600" b="1" dirty="0" err="1">
                <a:latin typeface="나눔바른고딕"/>
              </a:rPr>
              <a:t>Github</a:t>
            </a:r>
            <a:r>
              <a:rPr lang="ko-KR" altLang="en-US" sz="6600" b="1" dirty="0">
                <a:latin typeface="나눔바른고딕"/>
              </a:rPr>
              <a:t> 오픈소스 </a:t>
            </a:r>
            <a:r>
              <a:rPr lang="ko-KR" altLang="en-US" sz="6600" b="1" dirty="0" err="1">
                <a:latin typeface="나눔바른고딕"/>
              </a:rPr>
              <a:t>최근동향</a:t>
            </a:r>
            <a:br>
              <a:rPr lang="en-US" altLang="ko-KR" sz="6600" b="1" dirty="0">
                <a:latin typeface="나눔바른고딕"/>
              </a:rPr>
            </a:br>
            <a:r>
              <a:rPr lang="en-US" altLang="ko-KR" sz="6600" b="1" dirty="0">
                <a:latin typeface="나눔바른고딕"/>
              </a:rPr>
              <a:t> </a:t>
            </a:r>
            <a:r>
              <a:rPr lang="ko-KR" altLang="en-US" sz="6600" b="1" dirty="0">
                <a:latin typeface="나눔바른고딕"/>
              </a:rPr>
              <a:t>객체지향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33E35-84DE-468F-8021-B0A51B3F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0241" y="490775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산업시스템공학과</a:t>
            </a:r>
            <a:endParaRPr lang="en-US" altLang="ko-KR" sz="1800" dirty="0"/>
          </a:p>
          <a:p>
            <a:pPr algn="r"/>
            <a:r>
              <a:rPr lang="ko-KR" altLang="en-US" sz="1800" dirty="0"/>
              <a:t>융합소프트웨어학과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2016112568</a:t>
            </a:r>
          </a:p>
          <a:p>
            <a:pPr algn="r"/>
            <a:r>
              <a:rPr lang="ko-KR" altLang="en-US" sz="1800" dirty="0" err="1"/>
              <a:t>박병현</a:t>
            </a:r>
            <a:endParaRPr lang="ko-KR" altLang="en-US" sz="18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highlight>
                <a:srgbClr val="FF0000"/>
              </a:highlight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2DE2A6-A2DB-0648-AB6D-5EF3DE02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en-US" altLang="ko-KR" sz="3000" b="1" spc="-150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Crawling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000" b="1" spc="-15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A63BF-CC05-4D15-84EC-48347DA4634F}"/>
              </a:ext>
            </a:extLst>
          </p:cNvPr>
          <p:cNvSpPr txBox="1"/>
          <p:nvPr/>
        </p:nvSpPr>
        <p:spPr>
          <a:xfrm>
            <a:off x="716497" y="1261702"/>
            <a:ext cx="520822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CrawlingOption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</a:t>
            </a:r>
            <a:r>
              <a:rPr lang="en-US" altLang="ko-KR" sz="1600" dirty="0"/>
              <a:t>headless </a:t>
            </a:r>
            <a:r>
              <a:rPr lang="ko-KR" altLang="en-US" sz="1600" dirty="0"/>
              <a:t>속성을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지정하여 </a:t>
            </a:r>
            <a:r>
              <a:rPr lang="en-US" altLang="ko-KR" sz="1600" dirty="0"/>
              <a:t>Selenium</a:t>
            </a:r>
            <a:r>
              <a:rPr lang="ko-KR" altLang="en-US" sz="1600" dirty="0"/>
              <a:t>이 실행되는 도중 </a:t>
            </a:r>
            <a:r>
              <a:rPr lang="en-US" altLang="ko-KR" sz="1600" dirty="0"/>
              <a:t>Web</a:t>
            </a:r>
            <a:r>
              <a:rPr lang="ko-KR" altLang="en-US" sz="1600" dirty="0"/>
              <a:t>이 열리지 않도록 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CrawlingOption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windowsize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이용하여 백그라운드에서 실행되는 </a:t>
            </a:r>
            <a:r>
              <a:rPr lang="en-US" altLang="ko-KR" sz="1600" dirty="0"/>
              <a:t>web</a:t>
            </a:r>
            <a:r>
              <a:rPr lang="ko-KR" altLang="en-US" sz="1600" dirty="0"/>
              <a:t>의 크기를 조절할 </a:t>
            </a:r>
            <a:r>
              <a:rPr lang="ko-KR" altLang="en-US" sz="1600" dirty="0" err="1"/>
              <a:t>수있다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백그라운드에서 열린 </a:t>
            </a:r>
            <a:r>
              <a:rPr lang="en-US" altLang="ko-KR" sz="1600" dirty="0"/>
              <a:t>page source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받아와 </a:t>
            </a:r>
            <a:r>
              <a:rPr lang="en-US" altLang="ko-KR" sz="1600" dirty="0"/>
              <a:t>div tag </a:t>
            </a:r>
            <a:r>
              <a:rPr lang="ko-KR" altLang="en-US" sz="1600" dirty="0"/>
              <a:t>안에 </a:t>
            </a:r>
            <a:r>
              <a:rPr lang="en-US" altLang="ko-KR" sz="1600" dirty="0"/>
              <a:t>h3</a:t>
            </a:r>
            <a:r>
              <a:rPr lang="ko-KR" altLang="en-US" sz="1600" dirty="0"/>
              <a:t>태그 안에 모든 </a:t>
            </a:r>
            <a:r>
              <a:rPr lang="en-US" altLang="ko-KR" sz="1600" dirty="0"/>
              <a:t>a </a:t>
            </a:r>
            <a:r>
              <a:rPr lang="ko-KR" altLang="en-US" sz="1600" dirty="0"/>
              <a:t>태그들을 가져온다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text</a:t>
            </a:r>
            <a:r>
              <a:rPr lang="ko-KR" altLang="en-US" sz="1600" dirty="0"/>
              <a:t>에는 </a:t>
            </a:r>
            <a:r>
              <a:rPr lang="en-US" altLang="ko-KR" sz="1600" dirty="0"/>
              <a:t>open source</a:t>
            </a:r>
            <a:r>
              <a:rPr lang="ko-KR" altLang="en-US" sz="1600" dirty="0"/>
              <a:t>의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명이 들어있다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Text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적절히 결합해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의 주소를 만들어 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 Star</a:t>
            </a:r>
            <a:r>
              <a:rPr lang="ko-KR" altLang="en-US" sz="1600" dirty="0"/>
              <a:t>수가 내림차순으로 정렬된 </a:t>
            </a:r>
            <a:r>
              <a:rPr lang="en-US" altLang="ko-KR" sz="1600" dirty="0"/>
              <a:t>Topic</a:t>
            </a:r>
            <a:r>
              <a:rPr lang="ko-KR" altLang="en-US" sz="1600" dirty="0"/>
              <a:t> 관련 오픈소스 상위 </a:t>
            </a:r>
            <a:r>
              <a:rPr lang="en-US" altLang="ko-KR" sz="1600" dirty="0"/>
              <a:t>30</a:t>
            </a:r>
            <a:r>
              <a:rPr lang="ko-KR" altLang="en-US" sz="1600" dirty="0"/>
              <a:t>개를 출력한다</a:t>
            </a:r>
            <a:endParaRPr lang="en-US" altLang="ko-KR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BEF559-D925-B94A-BAE4-7783994B45F4}"/>
              </a:ext>
            </a:extLst>
          </p:cNvPr>
          <p:cNvGrpSpPr/>
          <p:nvPr/>
        </p:nvGrpSpPr>
        <p:grpSpPr>
          <a:xfrm>
            <a:off x="7304049" y="998513"/>
            <a:ext cx="4321113" cy="5612631"/>
            <a:chOff x="6341899" y="802830"/>
            <a:chExt cx="4265574" cy="5752101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DE8EA4-7D88-3342-88D7-4B6CF4C7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899" y="802830"/>
              <a:ext cx="4265574" cy="4579068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7A221E2D-33A7-CD42-8151-E61120EE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899" y="5381898"/>
              <a:ext cx="4265574" cy="1173033"/>
            </a:xfrm>
            <a:prstGeom prst="rect">
              <a:avLst/>
            </a:prstGeom>
          </p:spPr>
        </p:pic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D59C17-0AE2-A542-A9A7-D23F9EAB7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842E9B-E19F-674C-8BAD-636F3A5CC2D7}"/>
              </a:ext>
            </a:extLst>
          </p:cNvPr>
          <p:cNvSpPr/>
          <p:nvPr/>
        </p:nvSpPr>
        <p:spPr>
          <a:xfrm>
            <a:off x="5093690" y="4325125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Github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class </a:t>
            </a:r>
            <a:r>
              <a:rPr kumimoji="1" lang="ko-KR" altLang="en-US" sz="1100" dirty="0">
                <a:solidFill>
                  <a:schemeClr val="tx1"/>
                </a:solidFill>
              </a:rPr>
              <a:t>에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JsonObject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type</a:t>
            </a:r>
            <a:r>
              <a:rPr kumimoji="1" lang="ko-KR" altLang="en-US" sz="1100" dirty="0">
                <a:solidFill>
                  <a:schemeClr val="tx1"/>
                </a:solidFill>
              </a:rPr>
              <a:t> 속성을 </a:t>
            </a:r>
            <a:r>
              <a:rPr kumimoji="1" lang="en-US" altLang="ko-KR" sz="1100" dirty="0">
                <a:solidFill>
                  <a:schemeClr val="tx1"/>
                </a:solidFill>
              </a:rPr>
              <a:t>private</a:t>
            </a:r>
            <a:r>
              <a:rPr kumimoji="1" lang="ko-KR" altLang="en-US" sz="1100" dirty="0">
                <a:solidFill>
                  <a:schemeClr val="tx1"/>
                </a:solidFill>
              </a:rPr>
              <a:t>로 선언한다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575B09A-FECE-3E4F-A474-7893D4455CB7}"/>
              </a:ext>
            </a:extLst>
          </p:cNvPr>
          <p:cNvSpPr/>
          <p:nvPr/>
        </p:nvSpPr>
        <p:spPr>
          <a:xfrm>
            <a:off x="7413290" y="4325124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Selenium</a:t>
            </a:r>
            <a:r>
              <a:rPr kumimoji="1" lang="ko-KR" altLang="en-US" sz="1100" dirty="0">
                <a:solidFill>
                  <a:schemeClr val="tx1"/>
                </a:solidFill>
              </a:rPr>
              <a:t>과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Jsoup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Crawling</a:t>
            </a:r>
            <a:r>
              <a:rPr kumimoji="1" lang="ko-KR" altLang="en-US" sz="1100" dirty="0">
                <a:solidFill>
                  <a:schemeClr val="tx1"/>
                </a:solidFill>
              </a:rPr>
              <a:t>된 </a:t>
            </a:r>
            <a:r>
              <a:rPr kumimoji="1" lang="en-US" altLang="ko-KR" sz="1100" dirty="0">
                <a:solidFill>
                  <a:schemeClr val="tx1"/>
                </a:solidFill>
              </a:rPr>
              <a:t>data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for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loop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통해 조회한다</a:t>
            </a:r>
            <a:r>
              <a:rPr kumimoji="1" lang="en-US" altLang="ko-KR" sz="1100" dirty="0">
                <a:solidFill>
                  <a:schemeClr val="tx1"/>
                </a:solidFill>
              </a:rPr>
              <a:t>.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8DB913D-A70E-FB45-AF9D-E6733E65216D}"/>
              </a:ext>
            </a:extLst>
          </p:cNvPr>
          <p:cNvSpPr/>
          <p:nvPr/>
        </p:nvSpPr>
        <p:spPr>
          <a:xfrm>
            <a:off x="9777321" y="4320424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Key </a:t>
            </a:r>
            <a:r>
              <a:rPr kumimoji="1" lang="ko-KR" altLang="en-US" sz="1100" dirty="0">
                <a:solidFill>
                  <a:schemeClr val="tx1"/>
                </a:solidFill>
              </a:rPr>
              <a:t>는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Topic, Value</a:t>
            </a:r>
            <a:r>
              <a:rPr kumimoji="1" lang="ko-KR" altLang="en-US" sz="1100" dirty="0">
                <a:solidFill>
                  <a:schemeClr val="tx1"/>
                </a:solidFill>
              </a:rPr>
              <a:t>는 </a:t>
            </a:r>
            <a:r>
              <a:rPr kumimoji="1" lang="en-US" altLang="ko-KR" sz="1100" dirty="0">
                <a:solidFill>
                  <a:schemeClr val="tx1"/>
                </a:solidFill>
              </a:rPr>
              <a:t>Crawling</a:t>
            </a:r>
            <a:r>
              <a:rPr kumimoji="1" lang="ko-KR" altLang="en-US" sz="1100" dirty="0">
                <a:solidFill>
                  <a:schemeClr val="tx1"/>
                </a:solidFill>
              </a:rPr>
              <a:t>된 </a:t>
            </a:r>
            <a:r>
              <a:rPr kumimoji="1" lang="en-US" altLang="ko-KR" sz="1100" dirty="0">
                <a:solidFill>
                  <a:schemeClr val="tx1"/>
                </a:solidFill>
              </a:rPr>
              <a:t>Repository</a:t>
            </a:r>
            <a:r>
              <a:rPr kumimoji="1" lang="ko-KR" altLang="en-US" sz="1100" dirty="0">
                <a:solidFill>
                  <a:schemeClr val="tx1"/>
                </a:solidFill>
              </a:rPr>
              <a:t>가 되어 출력된다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5ED61E-2BA1-F74D-9A73-90DEA377A60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888833" y="4900421"/>
            <a:ext cx="52445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FF7B8-03F0-1F48-A3F3-89484E7DA0D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208433" y="4898071"/>
            <a:ext cx="568888" cy="23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BC96A1-01C7-6D43-B588-1FEAACE1973E}"/>
              </a:ext>
            </a:extLst>
          </p:cNvPr>
          <p:cNvSpPr txBox="1"/>
          <p:nvPr/>
        </p:nvSpPr>
        <p:spPr>
          <a:xfrm>
            <a:off x="479376" y="3257704"/>
            <a:ext cx="49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구현과정</a:t>
            </a:r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001C0-C5BB-E043-B550-79D82321D533}"/>
              </a:ext>
            </a:extLst>
          </p:cNvPr>
          <p:cNvSpPr txBox="1"/>
          <p:nvPr/>
        </p:nvSpPr>
        <p:spPr>
          <a:xfrm>
            <a:off x="566838" y="1494276"/>
            <a:ext cx="5208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앞서 진행됐던 </a:t>
            </a:r>
            <a:r>
              <a:rPr lang="en-US" altLang="ko-KR" sz="1400" dirty="0"/>
              <a:t>Crawling</a:t>
            </a:r>
            <a:r>
              <a:rPr lang="ko-KR" altLang="en-US" sz="1400" dirty="0"/>
              <a:t>이 완료된 </a:t>
            </a:r>
            <a:r>
              <a:rPr lang="en-US" altLang="ko-KR" sz="1400" dirty="0"/>
              <a:t>Data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저장한다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저장 후 다시 </a:t>
            </a:r>
            <a:r>
              <a:rPr lang="en-US" altLang="ko-KR" sz="1400" dirty="0"/>
              <a:t>Parsing</a:t>
            </a:r>
            <a:r>
              <a:rPr lang="ko-KR" altLang="en-US" sz="1400" dirty="0"/>
              <a:t>하기 편하기 위해 </a:t>
            </a:r>
            <a:r>
              <a:rPr lang="en-US" altLang="ko-KR" sz="1400" dirty="0"/>
              <a:t>Topic</a:t>
            </a:r>
            <a:r>
              <a:rPr lang="ko-KR" altLang="en-US" sz="1400" dirty="0"/>
              <a:t>명이 </a:t>
            </a:r>
            <a:r>
              <a:rPr lang="en-US" altLang="ko-KR" sz="1400" dirty="0"/>
              <a:t>key</a:t>
            </a:r>
            <a:r>
              <a:rPr lang="ko-KR" altLang="en-US" sz="1400" dirty="0"/>
              <a:t>가 되도록 </a:t>
            </a:r>
            <a:r>
              <a:rPr lang="en-US" altLang="ko-KR" sz="1400" dirty="0"/>
              <a:t>Json</a:t>
            </a:r>
            <a:r>
              <a:rPr lang="ko-KR" altLang="en-US" sz="1400" dirty="0"/>
              <a:t>형태로 저장한다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663FFD8-54FD-0B45-85AE-8403BF86099C}"/>
              </a:ext>
            </a:extLst>
          </p:cNvPr>
          <p:cNvCxnSpPr>
            <a:cxnSpLocks/>
          </p:cNvCxnSpPr>
          <p:nvPr/>
        </p:nvCxnSpPr>
        <p:spPr>
          <a:xfrm>
            <a:off x="562964" y="3140792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EC5A74-C34B-3342-8427-0088D0EE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53" y="998513"/>
            <a:ext cx="5208223" cy="175963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64B418E-CB99-7642-A913-17B5AD6C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4" y="4882880"/>
            <a:ext cx="3506328" cy="961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9DA65C-7728-A945-9E28-0B0C31D48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4" y="4160165"/>
            <a:ext cx="3508699" cy="58860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4FD1E98-ED5B-7E49-9E4B-90F66768D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842E9B-E19F-674C-8BAD-636F3A5CC2D7}"/>
              </a:ext>
            </a:extLst>
          </p:cNvPr>
          <p:cNvSpPr/>
          <p:nvPr/>
        </p:nvSpPr>
        <p:spPr>
          <a:xfrm>
            <a:off x="5093690" y="4325125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Url</a:t>
            </a:r>
            <a:r>
              <a:rPr kumimoji="1" lang="ko-KR" altLang="en-US" sz="1100" dirty="0">
                <a:solidFill>
                  <a:schemeClr val="tx1"/>
                </a:solidFill>
              </a:rPr>
              <a:t>을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</a:t>
            </a:r>
            <a:r>
              <a:rPr kumimoji="1" lang="ko-KR" altLang="en-US" sz="1100" dirty="0">
                <a:solidFill>
                  <a:schemeClr val="tx1"/>
                </a:solidFill>
              </a:rPr>
              <a:t>기반으로 </a:t>
            </a:r>
            <a:r>
              <a:rPr kumimoji="1" lang="en-US" altLang="ko-KR" sz="1100" dirty="0">
                <a:solidFill>
                  <a:schemeClr val="tx1"/>
                </a:solidFill>
              </a:rPr>
              <a:t>formatting</a:t>
            </a:r>
            <a:r>
              <a:rPr kumimoji="1" lang="ko-KR" altLang="en-US" sz="1100" dirty="0">
                <a:solidFill>
                  <a:schemeClr val="tx1"/>
                </a:solidFill>
              </a:rPr>
              <a:t>한다</a:t>
            </a:r>
            <a:r>
              <a:rPr kumimoji="1" lang="en-US" altLang="ko-KR" sz="1100" dirty="0">
                <a:solidFill>
                  <a:schemeClr val="tx1"/>
                </a:solidFill>
              </a:rPr>
              <a:t>.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575B09A-FECE-3E4F-A474-7893D4455CB7}"/>
              </a:ext>
            </a:extLst>
          </p:cNvPr>
          <p:cNvSpPr/>
          <p:nvPr/>
        </p:nvSpPr>
        <p:spPr>
          <a:xfrm>
            <a:off x="7413290" y="4325124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Seleninum</a:t>
            </a:r>
            <a:r>
              <a:rPr kumimoji="1" lang="ko-KR" altLang="en-US" sz="1100" dirty="0">
                <a:solidFill>
                  <a:schemeClr val="tx1"/>
                </a:solidFill>
              </a:rPr>
              <a:t>을 정상 작동시키기위해 </a:t>
            </a:r>
            <a:r>
              <a:rPr kumimoji="1" lang="en-US" altLang="ko-KR" sz="1100" dirty="0">
                <a:solidFill>
                  <a:schemeClr val="tx1"/>
                </a:solidFill>
              </a:rPr>
              <a:t>option</a:t>
            </a:r>
            <a:r>
              <a:rPr kumimoji="1" lang="ko-KR" altLang="en-US" sz="1100" dirty="0">
                <a:solidFill>
                  <a:schemeClr val="tx1"/>
                </a:solidFill>
              </a:rPr>
              <a:t>을 조정한다</a:t>
            </a:r>
            <a:r>
              <a:rPr kumimoji="1" lang="en-US" altLang="ko-KR" sz="1100" dirty="0">
                <a:solidFill>
                  <a:schemeClr val="tx1"/>
                </a:solidFill>
              </a:rPr>
              <a:t>.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8DB913D-A70E-FB45-AF9D-E6733E65216D}"/>
              </a:ext>
            </a:extLst>
          </p:cNvPr>
          <p:cNvSpPr/>
          <p:nvPr/>
        </p:nvSpPr>
        <p:spPr>
          <a:xfrm>
            <a:off x="9777321" y="4320424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Chromedriver</a:t>
            </a:r>
            <a:r>
              <a:rPr kumimoji="1" lang="ko-KR" altLang="en-US" sz="1100" dirty="0">
                <a:solidFill>
                  <a:schemeClr val="tx1"/>
                </a:solidFill>
              </a:rPr>
              <a:t>와 </a:t>
            </a:r>
            <a:r>
              <a:rPr kumimoji="1" lang="en-US" altLang="ko-KR" sz="1100" dirty="0">
                <a:solidFill>
                  <a:schemeClr val="tx1"/>
                </a:solidFill>
              </a:rPr>
              <a:t>Selenium</a:t>
            </a:r>
            <a:r>
              <a:rPr kumimoji="1" lang="ko-KR" altLang="en-US" sz="1100" dirty="0">
                <a:solidFill>
                  <a:schemeClr val="tx1"/>
                </a:solidFill>
              </a:rPr>
              <a:t>을 이용하여 </a:t>
            </a:r>
            <a:r>
              <a:rPr kumimoji="1" lang="en-US" altLang="ko-KR" sz="1100" dirty="0">
                <a:solidFill>
                  <a:schemeClr val="tx1"/>
                </a:solidFill>
              </a:rPr>
              <a:t>Web</a:t>
            </a:r>
            <a:r>
              <a:rPr kumimoji="1" lang="ko-KR" altLang="en-US" sz="1100" dirty="0">
                <a:solidFill>
                  <a:schemeClr val="tx1"/>
                </a:solidFill>
              </a:rPr>
              <a:t>에 접근한다</a:t>
            </a:r>
            <a:r>
              <a:rPr kumimoji="1" lang="en-US" altLang="ko-KR" sz="1100" dirty="0">
                <a:solidFill>
                  <a:schemeClr val="tx1"/>
                </a:solidFill>
              </a:rPr>
              <a:t>.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5ED61E-2BA1-F74D-9A73-90DEA377A60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888833" y="4900421"/>
            <a:ext cx="52445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FF7B8-03F0-1F48-A3F3-89484E7DA0D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208433" y="4898071"/>
            <a:ext cx="568888" cy="23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BC96A1-01C7-6D43-B588-1FEAACE1973E}"/>
              </a:ext>
            </a:extLst>
          </p:cNvPr>
          <p:cNvSpPr txBox="1"/>
          <p:nvPr/>
        </p:nvSpPr>
        <p:spPr>
          <a:xfrm>
            <a:off x="479376" y="3686914"/>
            <a:ext cx="49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구현과정</a:t>
            </a:r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001C0-C5BB-E043-B550-79D82321D533}"/>
              </a:ext>
            </a:extLst>
          </p:cNvPr>
          <p:cNvSpPr txBox="1"/>
          <p:nvPr/>
        </p:nvSpPr>
        <p:spPr>
          <a:xfrm>
            <a:off x="566838" y="1494276"/>
            <a:ext cx="5208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최신 기술 </a:t>
            </a:r>
            <a:r>
              <a:rPr lang="en-US" altLang="ko-KR" sz="1400" dirty="0"/>
              <a:t>Topic</a:t>
            </a:r>
            <a:r>
              <a:rPr lang="ko-KR" altLang="en-US" sz="1400" dirty="0"/>
              <a:t>이 저장된 </a:t>
            </a:r>
            <a:r>
              <a:rPr lang="en-US" altLang="ko-KR" sz="1400" dirty="0" err="1"/>
              <a:t>ArrayList</a:t>
            </a:r>
            <a:r>
              <a:rPr lang="ko-KR" altLang="en-US" sz="1400" dirty="0"/>
              <a:t>내의 </a:t>
            </a:r>
            <a:r>
              <a:rPr lang="en-US" altLang="ko-KR" sz="1400" dirty="0"/>
              <a:t>data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활용하여 해당 </a:t>
            </a:r>
            <a:r>
              <a:rPr lang="en-US" altLang="ko-KR" sz="1400" dirty="0"/>
              <a:t>Topic</a:t>
            </a:r>
            <a:r>
              <a:rPr lang="ko-KR" altLang="en-US" sz="1400" dirty="0"/>
              <a:t>과 관련된 </a:t>
            </a:r>
            <a:r>
              <a:rPr lang="en-US" altLang="ko-KR" sz="1400" dirty="0"/>
              <a:t>open source</a:t>
            </a:r>
            <a:r>
              <a:rPr lang="ko-KR" altLang="en-US" sz="1400" dirty="0"/>
              <a:t>가 존재하는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을 </a:t>
            </a:r>
            <a:r>
              <a:rPr lang="en-US" altLang="ko-KR" sz="1400" dirty="0"/>
              <a:t>formatting </a:t>
            </a:r>
            <a:r>
              <a:rPr lang="ko-KR" altLang="en-US" sz="1400" dirty="0"/>
              <a:t>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formatting</a:t>
            </a:r>
            <a:r>
              <a:rPr lang="ko-KR" altLang="en-US" sz="1400" dirty="0"/>
              <a:t>된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과 </a:t>
            </a:r>
            <a:r>
              <a:rPr lang="en-US" altLang="ko-KR" sz="1400" dirty="0"/>
              <a:t>Selenium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“metaverse”, ”AI”</a:t>
            </a:r>
            <a:r>
              <a:rPr lang="ko-KR" altLang="en-US" sz="1400" dirty="0"/>
              <a:t>와 관련된 </a:t>
            </a:r>
            <a:r>
              <a:rPr lang="en-US" altLang="ko-KR" sz="1400" dirty="0"/>
              <a:t>Web site</a:t>
            </a:r>
            <a:r>
              <a:rPr lang="ko-KR" altLang="en-US" sz="1400" dirty="0"/>
              <a:t>가 열리게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사용자가 실제 웹사이트에 들어가서 검색해 볼 수 있도록 하기 위하여 구현하였다</a:t>
            </a:r>
            <a:r>
              <a:rPr lang="en-US" altLang="ko-KR" sz="1400" dirty="0"/>
              <a:t>.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663FFD8-54FD-0B45-85AE-8403BF86099C}"/>
              </a:ext>
            </a:extLst>
          </p:cNvPr>
          <p:cNvCxnSpPr>
            <a:cxnSpLocks/>
          </p:cNvCxnSpPr>
          <p:nvPr/>
        </p:nvCxnSpPr>
        <p:spPr>
          <a:xfrm>
            <a:off x="562964" y="3663306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FC1045-A282-754D-AF18-44209928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75" y="669594"/>
            <a:ext cx="5208223" cy="287294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3806386-84E3-454E-B929-A760CDDF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4" y="4086186"/>
            <a:ext cx="4138234" cy="236397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E6F2B7C-42B2-6146-84B3-95D71FC4F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2" y="444515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D1831EA-B9A4-3542-B982-195D4AAD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51" y="1438622"/>
            <a:ext cx="3400376" cy="3646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CBA43-E2EB-BA41-80FE-6905E6DC94C9}"/>
              </a:ext>
            </a:extLst>
          </p:cNvPr>
          <p:cNvSpPr txBox="1"/>
          <p:nvPr/>
        </p:nvSpPr>
        <p:spPr>
          <a:xfrm>
            <a:off x="1379631" y="1169315"/>
            <a:ext cx="4170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100" dirty="0">
                <a:hlinkClick r:id="rId4"/>
              </a:rPr>
              <a:t>http://www.aitimes.com/news/articleView.html?idxno=139354</a:t>
            </a:r>
            <a:endParaRPr kumimoji="1" lang="en" altLang="ko-Kore-KR" sz="1100" dirty="0"/>
          </a:p>
          <a:p>
            <a:endParaRPr kumimoji="1" lang="en-US" altLang="ko-Kore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0EA96-556D-7144-9627-0E9E848A4E0E}"/>
              </a:ext>
            </a:extLst>
          </p:cNvPr>
          <p:cNvSpPr txBox="1"/>
          <p:nvPr/>
        </p:nvSpPr>
        <p:spPr>
          <a:xfrm>
            <a:off x="1404344" y="933691"/>
            <a:ext cx="185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AI</a:t>
            </a:r>
            <a:r>
              <a:rPr kumimoji="1" lang="ko-Kore-KR" altLang="en-US" sz="1000" dirty="0"/>
              <a:t>타임스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C1D83C9-06B0-FD48-9BA0-9A33CAA58F04}"/>
              </a:ext>
            </a:extLst>
          </p:cNvPr>
          <p:cNvSpPr/>
          <p:nvPr/>
        </p:nvSpPr>
        <p:spPr>
          <a:xfrm>
            <a:off x="1154862" y="5239653"/>
            <a:ext cx="9882276" cy="1133825"/>
          </a:xfrm>
          <a:prstGeom prst="roundRect">
            <a:avLst/>
          </a:prstGeom>
          <a:noFill/>
          <a:ln w="12065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Github</a:t>
            </a:r>
            <a:r>
              <a:rPr kumimoji="1" lang="ko-KR" altLang="en-US" dirty="0">
                <a:solidFill>
                  <a:schemeClr val="tx1"/>
                </a:solidFill>
              </a:rPr>
              <a:t>플랫폼에서 수많은 </a:t>
            </a:r>
            <a:r>
              <a:rPr kumimoji="1" lang="ko-KR" altLang="en-US" dirty="0" err="1">
                <a:solidFill>
                  <a:schemeClr val="tx1"/>
                </a:solidFill>
              </a:rPr>
              <a:t>트랜디한</a:t>
            </a:r>
            <a:r>
              <a:rPr kumimoji="1" lang="ko-KR" altLang="en-US" dirty="0">
                <a:solidFill>
                  <a:schemeClr val="tx1"/>
                </a:solidFill>
              </a:rPr>
              <a:t> 최신 </a:t>
            </a:r>
            <a:r>
              <a:rPr kumimoji="1" lang="en-US" altLang="ko-KR" dirty="0">
                <a:solidFill>
                  <a:schemeClr val="tx1"/>
                </a:solidFill>
              </a:rPr>
              <a:t>IT</a:t>
            </a:r>
            <a:r>
              <a:rPr kumimoji="1" lang="ko-KR" altLang="en-US" dirty="0">
                <a:solidFill>
                  <a:schemeClr val="tx1"/>
                </a:solidFill>
              </a:rPr>
              <a:t>기술들이 개발되어지고 있으며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최신</a:t>
            </a:r>
            <a:r>
              <a:rPr kumimoji="1" lang="en-US" altLang="ko-KR" dirty="0">
                <a:solidFill>
                  <a:schemeClr val="tx1"/>
                </a:solidFill>
              </a:rPr>
              <a:t> IT</a:t>
            </a:r>
            <a:r>
              <a:rPr kumimoji="1" lang="ko-KR" altLang="en-US" dirty="0">
                <a:solidFill>
                  <a:schemeClr val="tx1"/>
                </a:solidFill>
              </a:rPr>
              <a:t>기술들을 접하기 위해 </a:t>
            </a:r>
            <a:r>
              <a:rPr kumimoji="1" lang="en-US" altLang="ko-KR" dirty="0" err="1">
                <a:solidFill>
                  <a:schemeClr val="tx1"/>
                </a:solidFill>
              </a:rPr>
              <a:t>Github</a:t>
            </a:r>
            <a:r>
              <a:rPr kumimoji="1" lang="ko-KR" altLang="en-US" dirty="0">
                <a:solidFill>
                  <a:schemeClr val="tx1"/>
                </a:solidFill>
              </a:rPr>
              <a:t> 최신 동향 기술들을 알 필요가 있다</a:t>
            </a:r>
            <a:r>
              <a:rPr kumimoji="1" lang="en-US" altLang="ko-KR" dirty="0">
                <a:solidFill>
                  <a:schemeClr val="tx1"/>
                </a:solidFill>
              </a:rPr>
              <a:t>.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F91BC15-9D53-B84F-9214-AD6E66CC0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75" y="1359300"/>
            <a:ext cx="3554858" cy="3722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309BBB-147B-B940-B4F6-53F5C762382F}"/>
              </a:ext>
            </a:extLst>
          </p:cNvPr>
          <p:cNvSpPr txBox="1"/>
          <p:nvPr/>
        </p:nvSpPr>
        <p:spPr>
          <a:xfrm>
            <a:off x="7421913" y="1113078"/>
            <a:ext cx="414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hlinkClick r:id="rId6"/>
              </a:rPr>
              <a:t>https://www.itworld.co.kr/news/212054</a:t>
            </a:r>
            <a:endParaRPr kumimoji="1" lang="en" altLang="ko-Kore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60D8CF-3E9D-E243-82C4-4DE402B14A5E}"/>
              </a:ext>
            </a:extLst>
          </p:cNvPr>
          <p:cNvSpPr txBox="1"/>
          <p:nvPr/>
        </p:nvSpPr>
        <p:spPr>
          <a:xfrm>
            <a:off x="7421913" y="875402"/>
            <a:ext cx="185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IT WORLD</a:t>
            </a:r>
            <a:endParaRPr kumimoji="1" lang="ko-Kore-KR" altLang="en-US" sz="10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2DD3C09-1FFB-3A43-B934-12D80A541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2" y="444515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주제 및 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3B98AB16-AB75-4768-B88B-2E0EFDBF6757}"/>
              </a:ext>
            </a:extLst>
          </p:cNvPr>
          <p:cNvSpPr txBox="1"/>
          <p:nvPr/>
        </p:nvSpPr>
        <p:spPr>
          <a:xfrm>
            <a:off x="716496" y="1177638"/>
            <a:ext cx="950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신기술 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 </a:t>
            </a:r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검색을 통한 </a:t>
            </a:r>
            <a:r>
              <a:rPr lang="en-US" altLang="ko-KR" sz="3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탐색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6CD7BA50-5765-4231-913F-9E825A4871EE}"/>
              </a:ext>
            </a:extLst>
          </p:cNvPr>
          <p:cNvSpPr txBox="1"/>
          <p:nvPr/>
        </p:nvSpPr>
        <p:spPr>
          <a:xfrm>
            <a:off x="716496" y="2116241"/>
            <a:ext cx="11218830" cy="301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 내용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기술의 발전으로 인하여 다양한 분야에서 이를 기반으로 한 서비스나 응용 기술개발이 활발히 이루어지고 있다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다수의 개발자와 참여자들의 소스코드를 통하여 소프트웨어 개발이 이루어지는 대표적인 플랫폼이며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Google, Facebook, Microsoft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등 다수의 선도 기업들이 오픈소스로 최신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IT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기술들을 공개 하고있다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뿐만 아니라 자율주행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메타버스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컴퓨터 비전 등 여러 기술들이 개발되고 공개되어지는 곳이 </a:t>
            </a: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이며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새로운 최신 기술들이 개발되기위해 </a:t>
            </a: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오픈소스를 활용하는 것은 당연한 일이 되어버렸다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신기술에 관련된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Topic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이용하여 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Topic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 관련된 </a:t>
            </a: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오픈소스를 탐색해 내는 시스템을 만들고자 한다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44AD0F7-9BF6-4E4E-8F8B-DD3F23021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2" y="444515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 및 문제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D7E71478-1B11-45A1-8A68-D921C01BA112}"/>
              </a:ext>
            </a:extLst>
          </p:cNvPr>
          <p:cNvSpPr txBox="1"/>
          <p:nvPr/>
        </p:nvSpPr>
        <p:spPr>
          <a:xfrm>
            <a:off x="455857" y="1198186"/>
            <a:ext cx="10362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Github,CrawlingOption,Database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Main(4</a:t>
            </a:r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E2420CE-7273-4AC4-83C1-CE094635AD4B}"/>
              </a:ext>
            </a:extLst>
          </p:cNvPr>
          <p:cNvSpPr txBox="1"/>
          <p:nvPr/>
        </p:nvSpPr>
        <p:spPr>
          <a:xfrm>
            <a:off x="455857" y="2243495"/>
            <a:ext cx="107340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관계 </a:t>
            </a:r>
            <a:endParaRPr lang="en-US" altLang="ko-KR" sz="3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Crawlig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진행하기 위한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CrawlingOption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기능이 구현되기위해 필요한 필수적인 설정이므로 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구성관계를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객체를 이용하여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과정에서 얻어지는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저장하기위한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 passing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846EE8-3C06-D84E-9F5F-8CF8EED2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2" y="444515"/>
            <a:ext cx="6331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UML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0D2428-E647-D841-88D6-9B01E027C2F8}"/>
              </a:ext>
            </a:extLst>
          </p:cNvPr>
          <p:cNvGrpSpPr/>
          <p:nvPr/>
        </p:nvGrpSpPr>
        <p:grpSpPr>
          <a:xfrm>
            <a:off x="1116774" y="1044497"/>
            <a:ext cx="2440748" cy="1682159"/>
            <a:chOff x="953616" y="1389815"/>
            <a:chExt cx="2440748" cy="16821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CCF3BC-E480-5142-9835-D1B4E7AEA109}"/>
                </a:ext>
              </a:extLst>
            </p:cNvPr>
            <p:cNvSpPr/>
            <p:nvPr/>
          </p:nvSpPr>
          <p:spPr>
            <a:xfrm>
              <a:off x="953616" y="1389815"/>
              <a:ext cx="2440747" cy="349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 err="1">
                  <a:solidFill>
                    <a:schemeClr val="tx1"/>
                  </a:solidFill>
                </a:rPr>
                <a:t>Github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7C53B8-740B-7F4C-BF31-8F57C15257CD}"/>
                </a:ext>
              </a:extLst>
            </p:cNvPr>
            <p:cNvSpPr/>
            <p:nvPr/>
          </p:nvSpPr>
          <p:spPr>
            <a:xfrm>
              <a:off x="953617" y="1735352"/>
              <a:ext cx="2440747" cy="98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 err="1">
                  <a:solidFill>
                    <a:schemeClr val="tx1"/>
                  </a:solidFill>
                </a:rPr>
                <a:t>CrawlingOption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 option</a:t>
              </a:r>
            </a:p>
            <a:p>
              <a:r>
                <a:rPr kumimoji="1" lang="en-US" altLang="ko-Kore-KR" sz="1100" dirty="0" err="1">
                  <a:solidFill>
                    <a:schemeClr val="tx1"/>
                  </a:solidFill>
                </a:rPr>
                <a:t>JsonObject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 data</a:t>
              </a:r>
            </a:p>
            <a:p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C52778-9567-5E4D-A2FF-32E4C346FB50}"/>
                </a:ext>
              </a:extLst>
            </p:cNvPr>
            <p:cNvSpPr/>
            <p:nvPr/>
          </p:nvSpPr>
          <p:spPr>
            <a:xfrm>
              <a:off x="953616" y="2722652"/>
              <a:ext cx="2440747" cy="349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Crawling(Database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db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url_open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(Database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db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28FA77-2F88-684A-B844-21A18190D23F}"/>
              </a:ext>
            </a:extLst>
          </p:cNvPr>
          <p:cNvGrpSpPr/>
          <p:nvPr/>
        </p:nvGrpSpPr>
        <p:grpSpPr>
          <a:xfrm>
            <a:off x="7775505" y="659099"/>
            <a:ext cx="2892495" cy="3288965"/>
            <a:chOff x="789820" y="3284830"/>
            <a:chExt cx="2892495" cy="32889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06DE07-3031-CB4F-8E02-EE97871ADCC8}"/>
                </a:ext>
              </a:extLst>
            </p:cNvPr>
            <p:cNvSpPr/>
            <p:nvPr/>
          </p:nvSpPr>
          <p:spPr>
            <a:xfrm>
              <a:off x="789820" y="3284830"/>
              <a:ext cx="2892494" cy="349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 err="1">
                  <a:solidFill>
                    <a:schemeClr val="tx1"/>
                  </a:solidFill>
                </a:rPr>
                <a:t>CrawlingOption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A222C3-F0D2-8942-B528-21383B1FFD73}"/>
                </a:ext>
              </a:extLst>
            </p:cNvPr>
            <p:cNvSpPr/>
            <p:nvPr/>
          </p:nvSpPr>
          <p:spPr>
            <a:xfrm>
              <a:off x="789821" y="3630367"/>
              <a:ext cx="2892494" cy="98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Boolean headless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width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height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interval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windowSize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2D89726-299D-A147-B3A3-886FCBFE0774}"/>
                </a:ext>
              </a:extLst>
            </p:cNvPr>
            <p:cNvSpPr/>
            <p:nvPr/>
          </p:nvSpPr>
          <p:spPr>
            <a:xfrm>
              <a:off x="789820" y="4617666"/>
              <a:ext cx="2892494" cy="1956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Boolean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isHeadless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setHeadless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(Boolean headless)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getWidth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setWidth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(int width)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getHeight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setHeight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(int height)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Int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getInterval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setInterval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(int interval)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getWindowSize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setWindowSize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(String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windowSize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)</a:t>
              </a:r>
            </a:p>
            <a:p>
              <a:endParaRPr kumimoji="1" lang="en-US" altLang="ko-Kore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D20693-D3CA-2442-A8EB-2EDC16594EEB}"/>
              </a:ext>
            </a:extLst>
          </p:cNvPr>
          <p:cNvGrpSpPr/>
          <p:nvPr/>
        </p:nvGrpSpPr>
        <p:grpSpPr>
          <a:xfrm>
            <a:off x="716497" y="4033403"/>
            <a:ext cx="3589180" cy="2408561"/>
            <a:chOff x="953616" y="1389815"/>
            <a:chExt cx="2440748" cy="168215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327BF1-0206-1949-88C8-29D961DA0DCE}"/>
                </a:ext>
              </a:extLst>
            </p:cNvPr>
            <p:cNvSpPr/>
            <p:nvPr/>
          </p:nvSpPr>
          <p:spPr>
            <a:xfrm>
              <a:off x="953616" y="1389815"/>
              <a:ext cx="2440747" cy="349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 err="1">
                  <a:solidFill>
                    <a:schemeClr val="tx1"/>
                  </a:solidFill>
                </a:rPr>
                <a:t>DataBase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1B94AC-8364-F148-A5B9-094158582382}"/>
                </a:ext>
              </a:extLst>
            </p:cNvPr>
            <p:cNvSpPr/>
            <p:nvPr/>
          </p:nvSpPr>
          <p:spPr>
            <a:xfrm>
              <a:off x="953617" y="1735352"/>
              <a:ext cx="2440747" cy="689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 err="1">
                  <a:solidFill>
                    <a:schemeClr val="tx1"/>
                  </a:solidFill>
                </a:rPr>
                <a:t>ArrayList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&lt;String&gt;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tech_arr</a:t>
              </a:r>
              <a:endParaRPr kumimoji="1" lang="en-US" altLang="ko-Kore-KR" sz="11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100" dirty="0" err="1">
                  <a:solidFill>
                    <a:schemeClr val="tx1"/>
                  </a:solidFill>
                </a:rPr>
                <a:t>ArrayList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&lt;String&gt;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tech_result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E73DD7-AA1D-6B4F-B7DF-FA05C1D2FAE2}"/>
                </a:ext>
              </a:extLst>
            </p:cNvPr>
            <p:cNvSpPr/>
            <p:nvPr/>
          </p:nvSpPr>
          <p:spPr>
            <a:xfrm>
              <a:off x="953616" y="2432722"/>
              <a:ext cx="2440747" cy="6392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showDb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 err="1">
                  <a:solidFill>
                    <a:schemeClr val="tx1"/>
                  </a:solidFill>
                </a:rPr>
                <a:t>ArrayList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&lt;String&gt;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getTech_result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setTech_result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ArrayList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&lt;String&gt;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tech_result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749793-5FE7-B04E-ACE7-75EBB960BFA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57521" y="1847264"/>
            <a:ext cx="4217984" cy="112273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6DB38AC-5F41-044F-837E-6BD826337D19}"/>
              </a:ext>
            </a:extLst>
          </p:cNvPr>
          <p:cNvSpPr/>
          <p:nvPr/>
        </p:nvSpPr>
        <p:spPr>
          <a:xfrm rot="329387">
            <a:off x="3549656" y="1765093"/>
            <a:ext cx="324540" cy="19763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CD47E0-19AD-B842-BDD0-DFCD596177F2}"/>
              </a:ext>
            </a:extLst>
          </p:cNvPr>
          <p:cNvSpPr txBox="1"/>
          <p:nvPr/>
        </p:nvSpPr>
        <p:spPr>
          <a:xfrm>
            <a:off x="5679897" y="1810823"/>
            <a:ext cx="946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composition</a:t>
            </a:r>
            <a:endParaRPr kumimoji="1" lang="ko-Kore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EF7739-273E-8C46-9DD1-6DE9AB2E94F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2337148" y="2726656"/>
            <a:ext cx="173939" cy="1306747"/>
          </a:xfrm>
          <a:prstGeom prst="straightConnector1">
            <a:avLst/>
          </a:prstGeom>
          <a:ln w="412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D28D77-EE6D-9341-88F5-DAF345D2D4E9}"/>
              </a:ext>
            </a:extLst>
          </p:cNvPr>
          <p:cNvSpPr txBox="1"/>
          <p:nvPr/>
        </p:nvSpPr>
        <p:spPr>
          <a:xfrm>
            <a:off x="1844751" y="3305890"/>
            <a:ext cx="122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Message passing</a:t>
            </a:r>
            <a:endParaRPr kumimoji="1" lang="ko-Kore-KR" altLang="en-US" sz="10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23ABDE-B03A-A044-80B6-B9AECB66D1AF}"/>
              </a:ext>
            </a:extLst>
          </p:cNvPr>
          <p:cNvGrpSpPr/>
          <p:nvPr/>
        </p:nvGrpSpPr>
        <p:grpSpPr>
          <a:xfrm>
            <a:off x="7998436" y="4283487"/>
            <a:ext cx="2440748" cy="2088331"/>
            <a:chOff x="953616" y="1389815"/>
            <a:chExt cx="2440748" cy="20883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0FA218-90B2-5B43-915A-52779AFD7E0C}"/>
                </a:ext>
              </a:extLst>
            </p:cNvPr>
            <p:cNvSpPr/>
            <p:nvPr/>
          </p:nvSpPr>
          <p:spPr>
            <a:xfrm>
              <a:off x="953616" y="1389815"/>
              <a:ext cx="2440747" cy="349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 err="1">
                  <a:solidFill>
                    <a:schemeClr val="tx1"/>
                  </a:solidFill>
                </a:rPr>
                <a:t>LogIn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95D0326-D71F-264C-AE47-627FECB88E17}"/>
                </a:ext>
              </a:extLst>
            </p:cNvPr>
            <p:cNvSpPr/>
            <p:nvPr/>
          </p:nvSpPr>
          <p:spPr>
            <a:xfrm>
              <a:off x="953617" y="1735352"/>
              <a:ext cx="2440747" cy="637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id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pw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Boolean key</a:t>
              </a:r>
            </a:p>
            <a:p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9D752C-F62E-CD4B-9AFB-2E9DA431307F}"/>
                </a:ext>
              </a:extLst>
            </p:cNvPr>
            <p:cNvSpPr/>
            <p:nvPr/>
          </p:nvSpPr>
          <p:spPr>
            <a:xfrm>
              <a:off x="953616" y="2373329"/>
              <a:ext cx="2440747" cy="1104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getId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setId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(String id)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String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getPw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setPw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(String pw)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Boolean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isKey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kumimoji="1" lang="en-US" altLang="ko-Kore-KR" sz="1100" dirty="0">
                  <a:solidFill>
                    <a:schemeClr val="tx1"/>
                  </a:solidFill>
                </a:rPr>
                <a:t>Void </a:t>
              </a:r>
              <a:r>
                <a:rPr kumimoji="1" lang="en-US" altLang="ko-Kore-KR" sz="1100" dirty="0" err="1">
                  <a:solidFill>
                    <a:schemeClr val="tx1"/>
                  </a:solidFill>
                </a:rPr>
                <a:t>setKey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(Boolean key)</a:t>
              </a:r>
            </a:p>
          </p:txBody>
        </p:sp>
      </p:grp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721AC8D6-28BE-1D4C-BA2D-EB1950BD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및 로그인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(feat. Build)</a:t>
            </a:r>
            <a:endParaRPr lang="ko-KR" altLang="en-US" sz="3000" b="1" spc="-15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A63BF-CC05-4D15-84EC-48347DA4634F}"/>
              </a:ext>
            </a:extLst>
          </p:cNvPr>
          <p:cNvSpPr txBox="1"/>
          <p:nvPr/>
        </p:nvSpPr>
        <p:spPr>
          <a:xfrm>
            <a:off x="716497" y="1669630"/>
            <a:ext cx="4904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이 코드를 정상적으로 실행하기 위해서 다음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조건이 충족 되어야 한다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29134-FFB9-4D59-905B-27B647E9ADDC}"/>
              </a:ext>
            </a:extLst>
          </p:cNvPr>
          <p:cNvSpPr txBox="1"/>
          <p:nvPr/>
        </p:nvSpPr>
        <p:spPr>
          <a:xfrm>
            <a:off x="5781035" y="3392108"/>
            <a:ext cx="507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1-2</a:t>
            </a:r>
            <a:r>
              <a:rPr lang="ko-KR" altLang="en-US" dirty="0"/>
              <a:t> 로그인</a:t>
            </a:r>
            <a:endParaRPr lang="en-US" altLang="ko-KR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E7887-9188-4E2D-90AE-74D99E2D386B}"/>
              </a:ext>
            </a:extLst>
          </p:cNvPr>
          <p:cNvCxnSpPr>
            <a:cxnSpLocks/>
          </p:cNvCxnSpPr>
          <p:nvPr/>
        </p:nvCxnSpPr>
        <p:spPr>
          <a:xfrm>
            <a:off x="716497" y="3323389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D539D78-0B19-9E42-82D4-D1ADAB63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2" y="1283648"/>
            <a:ext cx="5826476" cy="18631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DEAE58-6E07-5B4C-9E25-E054EADAA551}"/>
              </a:ext>
            </a:extLst>
          </p:cNvPr>
          <p:cNvSpPr txBox="1"/>
          <p:nvPr/>
        </p:nvSpPr>
        <p:spPr>
          <a:xfrm>
            <a:off x="274285" y="3392108"/>
            <a:ext cx="507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1-1</a:t>
            </a:r>
            <a:r>
              <a:rPr lang="ko-KR" altLang="en-US" dirty="0"/>
              <a:t> 회원가입</a:t>
            </a:r>
            <a:endParaRPr lang="en-US" altLang="ko-KR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75CEB6-2662-0646-8365-E029CDC2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9" y="4524911"/>
            <a:ext cx="1739001" cy="1715814"/>
          </a:xfrm>
          <a:prstGeom prst="rect">
            <a:avLst/>
          </a:prstGeom>
        </p:spPr>
      </p:pic>
      <p:cxnSp>
        <p:nvCxnSpPr>
          <p:cNvPr id="18" name="직선 연결선 16">
            <a:extLst>
              <a:ext uri="{FF2B5EF4-FFF2-40B4-BE49-F238E27FC236}">
                <a16:creationId xmlns:a16="http://schemas.microsoft.com/office/drawing/2014/main" id="{940E9D98-1334-204E-BB58-7B7AB45337E3}"/>
              </a:ext>
            </a:extLst>
          </p:cNvPr>
          <p:cNvCxnSpPr>
            <a:cxnSpLocks/>
          </p:cNvCxnSpPr>
          <p:nvPr/>
        </p:nvCxnSpPr>
        <p:spPr>
          <a:xfrm>
            <a:off x="5621309" y="3323389"/>
            <a:ext cx="0" cy="342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7E0202-ECE4-3941-9635-4A2F7D586025}"/>
              </a:ext>
            </a:extLst>
          </p:cNvPr>
          <p:cNvSpPr txBox="1"/>
          <p:nvPr/>
        </p:nvSpPr>
        <p:spPr>
          <a:xfrm>
            <a:off x="308990" y="3834989"/>
            <a:ext cx="5232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회원가입은 </a:t>
            </a:r>
            <a:r>
              <a:rPr lang="en-US" altLang="ko-KR" sz="1400" dirty="0"/>
              <a:t>ID</a:t>
            </a:r>
            <a:r>
              <a:rPr lang="ko-KR" altLang="en-US" sz="1400" dirty="0"/>
              <a:t>와 </a:t>
            </a:r>
            <a:r>
              <a:rPr lang="en-US" altLang="ko-KR" sz="1400" dirty="0"/>
              <a:t>PW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입력하게 되면 회원가입이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D905521E-5CE7-9C43-9411-7722D9EF3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22" y="4524909"/>
            <a:ext cx="3198961" cy="1715814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F7F8561-6CC0-434C-B782-C31843181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33" y="4569088"/>
            <a:ext cx="1547233" cy="19977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DE007C-91AE-6C41-BC96-2D91EC99593A}"/>
              </a:ext>
            </a:extLst>
          </p:cNvPr>
          <p:cNvSpPr txBox="1"/>
          <p:nvPr/>
        </p:nvSpPr>
        <p:spPr>
          <a:xfrm>
            <a:off x="5781034" y="3834989"/>
            <a:ext cx="54615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로그인은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회원가입시</a:t>
            </a:r>
            <a:r>
              <a:rPr lang="ko-KR" altLang="en-US" sz="1400" dirty="0"/>
              <a:t> 등록했던 </a:t>
            </a:r>
            <a:r>
              <a:rPr lang="en-US" altLang="ko-KR" sz="1400" dirty="0"/>
              <a:t>ID,PW</a:t>
            </a:r>
            <a:r>
              <a:rPr lang="ko-KR" altLang="en-US" sz="1400" dirty="0"/>
              <a:t> 동시에 일치할 시 </a:t>
            </a:r>
            <a:r>
              <a:rPr lang="ko-KR" altLang="en-US" sz="1400" dirty="0" err="1"/>
              <a:t>로그인에</a:t>
            </a:r>
            <a:r>
              <a:rPr lang="ko-KR" altLang="en-US" sz="1400" dirty="0"/>
              <a:t> 성공하게 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ID,PW</a:t>
            </a:r>
            <a:r>
              <a:rPr lang="ko-KR" altLang="en-US" sz="1400" dirty="0"/>
              <a:t>는 모두 민감한 정보이므로 </a:t>
            </a:r>
            <a:r>
              <a:rPr lang="en-US" altLang="ko-KR" sz="1400" dirty="0"/>
              <a:t>private</a:t>
            </a:r>
            <a:r>
              <a:rPr lang="ko-KR" altLang="en-US" sz="1400" dirty="0"/>
              <a:t>로 선언하였다</a:t>
            </a:r>
            <a:r>
              <a:rPr lang="en-US" altLang="ko-KR" sz="1400" dirty="0"/>
              <a:t>.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49231F4F-8B28-B24D-9EAA-1B470B844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05" y="4555427"/>
            <a:ext cx="3918083" cy="1997707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E0E4853-8848-7A4C-B884-08B4A063C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검색할 최신 기술동향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A63BF-CC05-4D15-84EC-48347DA4634F}"/>
              </a:ext>
            </a:extLst>
          </p:cNvPr>
          <p:cNvSpPr txBox="1"/>
          <p:nvPr/>
        </p:nvSpPr>
        <p:spPr>
          <a:xfrm>
            <a:off x="704335" y="1217018"/>
            <a:ext cx="4904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-Main</a:t>
            </a:r>
            <a:r>
              <a:rPr lang="ko-KR" altLang="en-US" sz="1600" dirty="0"/>
              <a:t>문이 실행됨과 함께 </a:t>
            </a:r>
            <a:r>
              <a:rPr lang="en-US" altLang="ko-KR" sz="1600" dirty="0"/>
              <a:t>Database,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LogIn</a:t>
            </a:r>
            <a:r>
              <a:rPr lang="ko-KR" altLang="en-US" sz="1600" dirty="0"/>
              <a:t> </a:t>
            </a:r>
            <a:r>
              <a:rPr lang="en-US" altLang="ko-KR" sz="1600" dirty="0"/>
              <a:t>class </a:t>
            </a:r>
            <a:r>
              <a:rPr lang="ko-KR" altLang="en-US" sz="1600" dirty="0"/>
              <a:t>들에 대한 객체를 각각 생성 하였다</a:t>
            </a:r>
            <a:r>
              <a:rPr lang="en-US" altLang="ko-KR" sz="16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E7887-9188-4E2D-90AE-74D99E2D386B}"/>
              </a:ext>
            </a:extLst>
          </p:cNvPr>
          <p:cNvCxnSpPr>
            <a:cxnSpLocks/>
          </p:cNvCxnSpPr>
          <p:nvPr/>
        </p:nvCxnSpPr>
        <p:spPr>
          <a:xfrm>
            <a:off x="716497" y="2112423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9FD0A7-4887-4F4E-BBA0-97FF55CE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74" y="1021740"/>
            <a:ext cx="4006691" cy="932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EABFBE-C781-4F4B-952B-5FD02A005E82}"/>
              </a:ext>
            </a:extLst>
          </p:cNvPr>
          <p:cNvSpPr txBox="1"/>
          <p:nvPr/>
        </p:nvSpPr>
        <p:spPr>
          <a:xfrm>
            <a:off x="704335" y="2304563"/>
            <a:ext cx="49048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로그인 성공 후 </a:t>
            </a:r>
            <a:r>
              <a:rPr lang="en-US" altLang="ko-KR" sz="1600" dirty="0"/>
              <a:t>1</a:t>
            </a:r>
            <a:r>
              <a:rPr lang="ko-KR" altLang="en-US" sz="1600" dirty="0"/>
              <a:t>번 메뉴를 입력하면 내가 알고 싶은 최신 동향 기술을 영어로 작성한다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한개가</a:t>
            </a:r>
            <a:r>
              <a:rPr lang="ko-KR" altLang="en-US" sz="1600" dirty="0"/>
              <a:t> 아닌 두개 이상을 알고 싶다면 다시 </a:t>
            </a:r>
            <a:r>
              <a:rPr lang="en-US" altLang="ko-KR" sz="1600" dirty="0"/>
              <a:t>1</a:t>
            </a:r>
            <a:r>
              <a:rPr lang="ko-KR" altLang="en-US" sz="1600" dirty="0"/>
              <a:t>번 메뉴로 돌아가 반복한다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검색 하고자 하는 </a:t>
            </a:r>
            <a:r>
              <a:rPr lang="en-US" altLang="ko-KR" sz="1600" dirty="0"/>
              <a:t>Topic</a:t>
            </a:r>
            <a:r>
              <a:rPr lang="ko-KR" altLang="en-US" sz="1600" dirty="0"/>
              <a:t>들이 누적이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10B1486-45E8-EA4C-BC50-53BFB5DDE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36" y="2185537"/>
            <a:ext cx="2574352" cy="1806563"/>
          </a:xfrm>
          <a:prstGeom prst="rect">
            <a:avLst/>
          </a:prstGeom>
        </p:spPr>
      </p:pic>
      <p:cxnSp>
        <p:nvCxnSpPr>
          <p:cNvPr id="22" name="직선 연결선 16">
            <a:extLst>
              <a:ext uri="{FF2B5EF4-FFF2-40B4-BE49-F238E27FC236}">
                <a16:creationId xmlns:a16="http://schemas.microsoft.com/office/drawing/2014/main" id="{AEF95A0E-76AC-1C42-84AF-49285F9EB46D}"/>
              </a:ext>
            </a:extLst>
          </p:cNvPr>
          <p:cNvCxnSpPr>
            <a:cxnSpLocks/>
          </p:cNvCxnSpPr>
          <p:nvPr/>
        </p:nvCxnSpPr>
        <p:spPr>
          <a:xfrm>
            <a:off x="597048" y="4184245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E4E8F49-3252-C14C-B6F9-A89D9063D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63" y="2180788"/>
            <a:ext cx="2379486" cy="180698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A9C9959-88CE-724F-A919-B70CBA4BF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4" y="4898018"/>
            <a:ext cx="4177536" cy="1150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FCF5B6-6E99-9448-B5F4-8F067104F421}"/>
              </a:ext>
            </a:extLst>
          </p:cNvPr>
          <p:cNvSpPr txBox="1"/>
          <p:nvPr/>
        </p:nvSpPr>
        <p:spPr>
          <a:xfrm>
            <a:off x="597048" y="4249067"/>
            <a:ext cx="49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구현과정</a:t>
            </a:r>
            <a:endParaRPr lang="en-US" altLang="ko-KR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27FA239-49A3-6A4C-ADED-B177FC672B59}"/>
              </a:ext>
            </a:extLst>
          </p:cNvPr>
          <p:cNvSpPr/>
          <p:nvPr/>
        </p:nvSpPr>
        <p:spPr>
          <a:xfrm>
            <a:off x="4982874" y="4900556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ArrayList</a:t>
            </a:r>
            <a:r>
              <a:rPr kumimoji="1" lang="ko-KR" altLang="en-US" sz="1100" dirty="0">
                <a:solidFill>
                  <a:schemeClr val="tx1"/>
                </a:solidFill>
              </a:rPr>
              <a:t>에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 </a:t>
            </a:r>
            <a:r>
              <a:rPr kumimoji="1" lang="ko-KR" altLang="en-US" sz="1100" dirty="0">
                <a:solidFill>
                  <a:schemeClr val="tx1"/>
                </a:solidFill>
              </a:rPr>
              <a:t>추가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429D517-01BD-034D-AEBF-6AEC00BD9193}"/>
              </a:ext>
            </a:extLst>
          </p:cNvPr>
          <p:cNvSpPr/>
          <p:nvPr/>
        </p:nvSpPr>
        <p:spPr>
          <a:xfrm>
            <a:off x="7324146" y="4908020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Database</a:t>
            </a:r>
            <a:r>
              <a:rPr kumimoji="1" lang="ko-KR" altLang="en-US" sz="1100" dirty="0">
                <a:solidFill>
                  <a:schemeClr val="tx1"/>
                </a:solidFill>
              </a:rPr>
              <a:t> 객체의 속성을 </a:t>
            </a:r>
            <a:r>
              <a:rPr kumimoji="1" lang="en-US" altLang="ko-KR" sz="1100" dirty="0">
                <a:solidFill>
                  <a:schemeClr val="tx1"/>
                </a:solidFill>
              </a:rPr>
              <a:t>setter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이용하여 </a:t>
            </a:r>
            <a:r>
              <a:rPr kumimoji="1" lang="en-US" altLang="ko-KR" sz="1100" dirty="0">
                <a:solidFill>
                  <a:schemeClr val="tx1"/>
                </a:solidFill>
              </a:rPr>
              <a:t>update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A91126E-6BA4-294F-BAEB-55ED4A3DDCEE}"/>
              </a:ext>
            </a:extLst>
          </p:cNvPr>
          <p:cNvSpPr/>
          <p:nvPr/>
        </p:nvSpPr>
        <p:spPr>
          <a:xfrm>
            <a:off x="9688404" y="4904288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Database </a:t>
            </a:r>
            <a:r>
              <a:rPr kumimoji="1" lang="ko-KR" altLang="en-US" sz="1100" dirty="0">
                <a:solidFill>
                  <a:schemeClr val="tx1"/>
                </a:solidFill>
              </a:rPr>
              <a:t>클래스의 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메소드인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showDb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호출하여 현재 스택을 확인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1B48E4-5D7F-5C43-95E3-EAEA7E5BB8AB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6778017" y="5475853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E04DC66-8C27-8444-B3CA-3B3F16B5B600}"/>
              </a:ext>
            </a:extLst>
          </p:cNvPr>
          <p:cNvCxnSpPr>
            <a:cxnSpLocks/>
          </p:cNvCxnSpPr>
          <p:nvPr/>
        </p:nvCxnSpPr>
        <p:spPr>
          <a:xfrm>
            <a:off x="9119289" y="5484352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4B22F89-55B6-B943-895F-A9D642631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검색할 최신 기술동향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A63BF-CC05-4D15-84EC-48347DA4634F}"/>
              </a:ext>
            </a:extLst>
          </p:cNvPr>
          <p:cNvSpPr txBox="1"/>
          <p:nvPr/>
        </p:nvSpPr>
        <p:spPr>
          <a:xfrm>
            <a:off x="716497" y="1410363"/>
            <a:ext cx="4904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검색하고자 하는 최신 </a:t>
            </a:r>
            <a:r>
              <a:rPr lang="en-US" altLang="ko-KR" sz="1600" dirty="0"/>
              <a:t>IT</a:t>
            </a:r>
            <a:r>
              <a:rPr lang="ko-KR" altLang="en-US" sz="1600" dirty="0"/>
              <a:t> 기술의 용어를 잘못 입력한 경우 삭제가 가능하도록 구현하였다</a:t>
            </a:r>
            <a:r>
              <a:rPr lang="en-US" altLang="ko-KR" sz="16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E7887-9188-4E2D-90AE-74D99E2D386B}"/>
              </a:ext>
            </a:extLst>
          </p:cNvPr>
          <p:cNvCxnSpPr>
            <a:cxnSpLocks/>
          </p:cNvCxnSpPr>
          <p:nvPr/>
        </p:nvCxnSpPr>
        <p:spPr>
          <a:xfrm>
            <a:off x="665770" y="2361808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16">
            <a:extLst>
              <a:ext uri="{FF2B5EF4-FFF2-40B4-BE49-F238E27FC236}">
                <a16:creationId xmlns:a16="http://schemas.microsoft.com/office/drawing/2014/main" id="{AEF95A0E-76AC-1C42-84AF-49285F9EB46D}"/>
              </a:ext>
            </a:extLst>
          </p:cNvPr>
          <p:cNvCxnSpPr>
            <a:cxnSpLocks/>
          </p:cNvCxnSpPr>
          <p:nvPr/>
        </p:nvCxnSpPr>
        <p:spPr>
          <a:xfrm>
            <a:off x="597048" y="4558322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B40C688-41B8-EC40-AA84-B3F5E1E9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54" y="1243162"/>
            <a:ext cx="4038600" cy="9906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A15C69C-7E68-5346-863D-B30A4991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20" y="2436399"/>
            <a:ext cx="2981934" cy="20508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00FB90-F308-FF4D-A06E-A4CA4D412571}"/>
              </a:ext>
            </a:extLst>
          </p:cNvPr>
          <p:cNvSpPr txBox="1"/>
          <p:nvPr/>
        </p:nvSpPr>
        <p:spPr>
          <a:xfrm>
            <a:off x="716497" y="2574056"/>
            <a:ext cx="4904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메뉴에서 </a:t>
            </a:r>
            <a:r>
              <a:rPr lang="en-US" altLang="ko-KR" sz="1600" dirty="0"/>
              <a:t>”</a:t>
            </a:r>
            <a:r>
              <a:rPr lang="ko-KR" altLang="en-US" sz="1600" dirty="0"/>
              <a:t>검색할 최신 기술 동향 삭제하기</a:t>
            </a:r>
            <a:r>
              <a:rPr lang="en-US" altLang="ko-KR" sz="1600" dirty="0"/>
              <a:t>”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위해 숫자 </a:t>
            </a:r>
            <a:r>
              <a:rPr lang="en-US" altLang="ko-KR" sz="1600" dirty="0"/>
              <a:t>‘2’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입력한다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1D6FB-19E5-234B-8263-75F0FAE228B4}"/>
              </a:ext>
            </a:extLst>
          </p:cNvPr>
          <p:cNvSpPr txBox="1"/>
          <p:nvPr/>
        </p:nvSpPr>
        <p:spPr>
          <a:xfrm>
            <a:off x="665770" y="3306112"/>
            <a:ext cx="49048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삭제 할 수 있는 </a:t>
            </a:r>
            <a:r>
              <a:rPr lang="en-US" altLang="ko-KR" sz="1600" dirty="0"/>
              <a:t>Topic</a:t>
            </a:r>
            <a:r>
              <a:rPr lang="ko-KR" altLang="en-US" sz="1600" dirty="0"/>
              <a:t>을 보여준다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검색하기 위한 </a:t>
            </a:r>
            <a:r>
              <a:rPr lang="en-US" altLang="ko-KR" sz="1600" dirty="0"/>
              <a:t>Topic </a:t>
            </a:r>
            <a:r>
              <a:rPr lang="ko-KR" altLang="en-US" sz="1600" dirty="0"/>
              <a:t>을 삭제하기 위해서는 삭제하고자 하는 </a:t>
            </a:r>
            <a:r>
              <a:rPr lang="ko-KR" altLang="en-US" sz="1600" dirty="0" err="1"/>
              <a:t>해당번호를</a:t>
            </a:r>
            <a:r>
              <a:rPr lang="ko-KR" altLang="en-US" sz="1600" dirty="0"/>
              <a:t> 입력한다</a:t>
            </a:r>
            <a:endParaRPr lang="en-US" altLang="ko-KR" sz="1600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4D731C6-0990-6441-B682-34956CE7D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64" y="2457867"/>
            <a:ext cx="2831646" cy="202934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6AB26B-38E8-3541-96B2-9BF08F106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" y="4978762"/>
            <a:ext cx="3760115" cy="16010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5829AB-95CE-944D-BBE6-69A2CBED9855}"/>
              </a:ext>
            </a:extLst>
          </p:cNvPr>
          <p:cNvSpPr txBox="1"/>
          <p:nvPr/>
        </p:nvSpPr>
        <p:spPr>
          <a:xfrm>
            <a:off x="597048" y="4623144"/>
            <a:ext cx="49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구현과정</a:t>
            </a:r>
            <a:endParaRPr lang="en-US" altLang="ko-KR" sz="16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842E9B-E19F-674C-8BAD-636F3A5CC2D7}"/>
              </a:ext>
            </a:extLst>
          </p:cNvPr>
          <p:cNvSpPr/>
          <p:nvPr/>
        </p:nvSpPr>
        <p:spPr>
          <a:xfrm>
            <a:off x="4723737" y="5057539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삭제한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</a:t>
            </a:r>
            <a:r>
              <a:rPr kumimoji="1" lang="ko-KR" altLang="en-US" sz="1100" dirty="0">
                <a:solidFill>
                  <a:schemeClr val="tx1"/>
                </a:solidFill>
              </a:rPr>
              <a:t>의 </a:t>
            </a:r>
            <a:r>
              <a:rPr kumimoji="1" lang="en-US" altLang="ko-KR" sz="1100" dirty="0">
                <a:solidFill>
                  <a:schemeClr val="tx1"/>
                </a:solidFill>
              </a:rPr>
              <a:t>index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입력 받는다</a:t>
            </a:r>
            <a:r>
              <a:rPr kumimoji="1" lang="en-US" altLang="ko-KR" sz="1100" dirty="0">
                <a:solidFill>
                  <a:schemeClr val="tx1"/>
                </a:solidFill>
              </a:rPr>
              <a:t>.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575B09A-FECE-3E4F-A474-7893D4455CB7}"/>
              </a:ext>
            </a:extLst>
          </p:cNvPr>
          <p:cNvSpPr/>
          <p:nvPr/>
        </p:nvSpPr>
        <p:spPr>
          <a:xfrm>
            <a:off x="7065009" y="5065003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ArrayList</a:t>
            </a:r>
            <a:r>
              <a:rPr kumimoji="1" lang="ko-KR" altLang="en-US" sz="1100" dirty="0">
                <a:solidFill>
                  <a:schemeClr val="tx1"/>
                </a:solidFill>
              </a:rPr>
              <a:t>에 해당 </a:t>
            </a:r>
            <a:r>
              <a:rPr kumimoji="1" lang="en-US" altLang="ko-KR" sz="1100" dirty="0">
                <a:solidFill>
                  <a:schemeClr val="tx1"/>
                </a:solidFill>
              </a:rPr>
              <a:t>index</a:t>
            </a:r>
            <a:r>
              <a:rPr kumimoji="1" lang="ko-KR" altLang="en-US" sz="1100" dirty="0">
                <a:solidFill>
                  <a:schemeClr val="tx1"/>
                </a:solidFill>
              </a:rPr>
              <a:t>에 위치하는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</a:t>
            </a:r>
            <a:r>
              <a:rPr kumimoji="1" lang="ko-KR" altLang="en-US" sz="1100" dirty="0">
                <a:solidFill>
                  <a:schemeClr val="tx1"/>
                </a:solidFill>
              </a:rPr>
              <a:t>을 삭제한다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8DB913D-A70E-FB45-AF9D-E6733E65216D}"/>
              </a:ext>
            </a:extLst>
          </p:cNvPr>
          <p:cNvSpPr/>
          <p:nvPr/>
        </p:nvSpPr>
        <p:spPr>
          <a:xfrm>
            <a:off x="9429267" y="5061271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Database</a:t>
            </a:r>
            <a:r>
              <a:rPr kumimoji="1" lang="ko-KR" altLang="en-US" sz="1100" dirty="0">
                <a:solidFill>
                  <a:schemeClr val="tx1"/>
                </a:solidFill>
              </a:rPr>
              <a:t> 객체인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db</a:t>
            </a:r>
            <a:r>
              <a:rPr kumimoji="1" lang="ko-KR" altLang="en-US" sz="1100" dirty="0">
                <a:solidFill>
                  <a:schemeClr val="tx1"/>
                </a:solidFill>
              </a:rPr>
              <a:t>의 </a:t>
            </a:r>
            <a:r>
              <a:rPr kumimoji="1" lang="en-US" altLang="ko-KR" sz="1100" dirty="0">
                <a:solidFill>
                  <a:schemeClr val="tx1"/>
                </a:solidFill>
              </a:rPr>
              <a:t>setter</a:t>
            </a:r>
            <a:r>
              <a:rPr kumimoji="1" lang="ko-KR" altLang="en-US" sz="1100" dirty="0">
                <a:solidFill>
                  <a:schemeClr val="tx1"/>
                </a:solidFill>
              </a:rPr>
              <a:t>함수를 호출해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ArrayList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Update</a:t>
            </a:r>
            <a:r>
              <a:rPr kumimoji="1" lang="ko-KR" altLang="en-US" sz="1100" dirty="0">
                <a:solidFill>
                  <a:schemeClr val="tx1"/>
                </a:solidFill>
              </a:rPr>
              <a:t>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5ED61E-2BA1-F74D-9A73-90DEA377A60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518880" y="5632836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FF7B8-03F0-1F48-A3F3-89484E7DA0DF}"/>
              </a:ext>
            </a:extLst>
          </p:cNvPr>
          <p:cNvCxnSpPr>
            <a:cxnSpLocks/>
          </p:cNvCxnSpPr>
          <p:nvPr/>
        </p:nvCxnSpPr>
        <p:spPr>
          <a:xfrm>
            <a:off x="8860152" y="5641335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158BE516-6D0D-7641-93B3-965437313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>
            <a:extLst>
              <a:ext uri="{FF2B5EF4-FFF2-40B4-BE49-F238E27FC236}">
                <a16:creationId xmlns:a16="http://schemas.microsoft.com/office/drawing/2014/main" id="{FC1D4EAC-5511-4475-9BAE-189A9471FE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0ADC4C8-C4D2-466B-9570-6DBB894A685E}"/>
              </a:ext>
            </a:extLst>
          </p:cNvPr>
          <p:cNvSpPr txBox="1"/>
          <p:nvPr/>
        </p:nvSpPr>
        <p:spPr>
          <a:xfrm>
            <a:off x="983431" y="444515"/>
            <a:ext cx="9251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 </a:t>
            </a:r>
            <a:r>
              <a:rPr lang="ko-KR" altLang="en-US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en-US" altLang="ko-KR" sz="3000" b="1" spc="-150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3000" b="1" spc="-150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Crawling </a:t>
            </a:r>
            <a:endParaRPr lang="ko-KR" altLang="en-US" sz="3000" b="1" spc="-150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8980D2-C053-4EFC-92DB-433D929C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t="9449" r="12851" b="23351"/>
          <a:stretch/>
        </p:blipFill>
        <p:spPr>
          <a:xfrm>
            <a:off x="479376" y="476672"/>
            <a:ext cx="474242" cy="457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A63BF-CC05-4D15-84EC-48347DA4634F}"/>
              </a:ext>
            </a:extLst>
          </p:cNvPr>
          <p:cNvSpPr txBox="1"/>
          <p:nvPr/>
        </p:nvSpPr>
        <p:spPr>
          <a:xfrm>
            <a:off x="566838" y="1081623"/>
            <a:ext cx="52082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현재 </a:t>
            </a:r>
            <a:r>
              <a:rPr lang="en-US" altLang="ko-KR" sz="1600" dirty="0"/>
              <a:t>Topic List</a:t>
            </a:r>
            <a:r>
              <a:rPr lang="ko-KR" altLang="en-US" sz="1600" dirty="0"/>
              <a:t>에 남아있는 </a:t>
            </a:r>
            <a:r>
              <a:rPr lang="en-US" altLang="ko-KR" sz="1600" dirty="0"/>
              <a:t>“metaverse”, ”ai”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에 검색한다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" altLang="ko-Kore-KR" sz="1600" dirty="0">
                <a:hlinkClick r:id="rId3"/>
              </a:rPr>
              <a:t>https://github.com/topics/metaverse?o=desc&amp;s=stars</a:t>
            </a:r>
            <a:endParaRPr lang="en" altLang="ko-Kore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“metaverse”</a:t>
            </a:r>
            <a:r>
              <a:rPr lang="ko-KR" altLang="en-US" sz="1600" dirty="0"/>
              <a:t> 예시에 해당하는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은 위와 같다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Repository</a:t>
            </a:r>
            <a:r>
              <a:rPr lang="ko-KR" altLang="en-US" sz="1600" dirty="0"/>
              <a:t>의 </a:t>
            </a:r>
            <a:r>
              <a:rPr lang="en-US" altLang="ko-KR" sz="1600" dirty="0"/>
              <a:t>star</a:t>
            </a:r>
            <a:r>
              <a:rPr lang="ko-KR" altLang="en-US" sz="1600" dirty="0"/>
              <a:t>수가 내림차순 즉</a:t>
            </a:r>
            <a:r>
              <a:rPr lang="en-US" altLang="ko-KR" sz="1600" dirty="0"/>
              <a:t>,</a:t>
            </a:r>
            <a:r>
              <a:rPr lang="ko-KR" altLang="en-US" sz="1600" dirty="0"/>
              <a:t> 해당 </a:t>
            </a:r>
            <a:r>
              <a:rPr lang="en-US" altLang="ko-KR" sz="1600" dirty="0"/>
              <a:t>Topic</a:t>
            </a:r>
            <a:r>
              <a:rPr lang="ko-KR" altLang="en-US" sz="1600" dirty="0"/>
              <a:t>과 관련된 유명한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상위 </a:t>
            </a:r>
            <a:r>
              <a:rPr lang="en-US" altLang="ko-KR" sz="1600" dirty="0"/>
              <a:t>30</a:t>
            </a:r>
            <a:r>
              <a:rPr lang="ko-KR" altLang="en-US" sz="1600" dirty="0"/>
              <a:t> 개를 추출하였다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이후 </a:t>
            </a:r>
            <a:r>
              <a:rPr lang="en-US" altLang="ko-KR" sz="1600" dirty="0"/>
              <a:t>”AI”</a:t>
            </a:r>
            <a:r>
              <a:rPr lang="ko-KR" altLang="en-US" sz="1600" dirty="0"/>
              <a:t>와 관련된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상위 </a:t>
            </a:r>
            <a:r>
              <a:rPr lang="en-US" altLang="ko-KR" sz="1600" dirty="0"/>
              <a:t>30</a:t>
            </a:r>
            <a:r>
              <a:rPr lang="ko-KR" altLang="en-US" sz="1600" dirty="0"/>
              <a:t>개를 추출한다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Crawling</a:t>
            </a:r>
            <a:r>
              <a:rPr lang="ko-KR" altLang="en-US" sz="1600" dirty="0"/>
              <a:t>을 진행한 웹 사이트는 다음과 같다</a:t>
            </a:r>
            <a:endParaRPr lang="en-US" altLang="ko-KR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E7887-9188-4E2D-90AE-74D99E2D386B}"/>
              </a:ext>
            </a:extLst>
          </p:cNvPr>
          <p:cNvCxnSpPr>
            <a:cxnSpLocks/>
          </p:cNvCxnSpPr>
          <p:nvPr/>
        </p:nvCxnSpPr>
        <p:spPr>
          <a:xfrm>
            <a:off x="566838" y="4838961"/>
            <a:ext cx="1081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842E9B-E19F-674C-8BAD-636F3A5CC2D7}"/>
              </a:ext>
            </a:extLst>
          </p:cNvPr>
          <p:cNvSpPr/>
          <p:nvPr/>
        </p:nvSpPr>
        <p:spPr>
          <a:xfrm>
            <a:off x="1508509" y="5226816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Crawling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하고자하는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url</a:t>
            </a:r>
            <a:r>
              <a:rPr kumimoji="1" lang="ko-KR" altLang="en-US" sz="1100" dirty="0">
                <a:solidFill>
                  <a:schemeClr val="tx1"/>
                </a:solidFill>
              </a:rPr>
              <a:t>을 </a:t>
            </a:r>
            <a:r>
              <a:rPr kumimoji="1" lang="en-US" altLang="ko-KR" sz="1100" dirty="0">
                <a:solidFill>
                  <a:schemeClr val="tx1"/>
                </a:solidFill>
              </a:rPr>
              <a:t>Topic</a:t>
            </a:r>
            <a:r>
              <a:rPr kumimoji="1" lang="ko-KR" altLang="en-US" sz="1100" dirty="0">
                <a:solidFill>
                  <a:schemeClr val="tx1"/>
                </a:solidFill>
              </a:rPr>
              <a:t>에 맞게 </a:t>
            </a:r>
            <a:r>
              <a:rPr kumimoji="1" lang="en-US" altLang="ko-KR" sz="1100" dirty="0">
                <a:solidFill>
                  <a:schemeClr val="tx1"/>
                </a:solidFill>
              </a:rPr>
              <a:t>formatting </a:t>
            </a:r>
            <a:r>
              <a:rPr kumimoji="1" lang="ko-KR" altLang="en-US" sz="1100" dirty="0">
                <a:solidFill>
                  <a:schemeClr val="tx1"/>
                </a:solidFill>
              </a:rPr>
              <a:t>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575B09A-FECE-3E4F-A474-7893D4455CB7}"/>
              </a:ext>
            </a:extLst>
          </p:cNvPr>
          <p:cNvSpPr/>
          <p:nvPr/>
        </p:nvSpPr>
        <p:spPr>
          <a:xfrm>
            <a:off x="3849781" y="5234280"/>
            <a:ext cx="1795143" cy="11505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Selenium</a:t>
            </a:r>
            <a:r>
              <a:rPr kumimoji="1" lang="ko-KR" altLang="en-US" sz="1100" dirty="0">
                <a:solidFill>
                  <a:schemeClr val="tx1"/>
                </a:solidFill>
              </a:rPr>
              <a:t>과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chromedriver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이용하여 해당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url</a:t>
            </a:r>
            <a:r>
              <a:rPr kumimoji="1" lang="ko-KR" altLang="en-US" sz="1100" dirty="0">
                <a:solidFill>
                  <a:schemeClr val="tx1"/>
                </a:solidFill>
              </a:rPr>
              <a:t>에 접속한다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8DB913D-A70E-FB45-AF9D-E6733E65216D}"/>
              </a:ext>
            </a:extLst>
          </p:cNvPr>
          <p:cNvSpPr/>
          <p:nvPr/>
        </p:nvSpPr>
        <p:spPr>
          <a:xfrm>
            <a:off x="6195377" y="5230548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Jsoup</a:t>
            </a:r>
            <a:r>
              <a:rPr kumimoji="1" lang="ko-Kore-KR" altLang="en-US" sz="1100" dirty="0">
                <a:solidFill>
                  <a:schemeClr val="tx1"/>
                </a:solidFill>
              </a:rPr>
              <a:t>으로</a:t>
            </a:r>
            <a:r>
              <a:rPr kumimoji="1" lang="ko-KR" altLang="en-US" sz="1100" dirty="0">
                <a:solidFill>
                  <a:schemeClr val="tx1"/>
                </a:solidFill>
              </a:rPr>
              <a:t> 해당 </a:t>
            </a:r>
            <a:r>
              <a:rPr kumimoji="1" lang="en-US" altLang="ko-KR" sz="1100" dirty="0">
                <a:solidFill>
                  <a:schemeClr val="tx1"/>
                </a:solidFill>
              </a:rPr>
              <a:t>page source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받은후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Repository</a:t>
            </a:r>
            <a:r>
              <a:rPr kumimoji="1" lang="ko-KR" altLang="en-US" sz="1100" dirty="0">
                <a:solidFill>
                  <a:schemeClr val="tx1"/>
                </a:solidFill>
              </a:rPr>
              <a:t> 명을 </a:t>
            </a:r>
            <a:r>
              <a:rPr kumimoji="1" lang="en-US" altLang="ko-KR" sz="1100" dirty="0">
                <a:solidFill>
                  <a:schemeClr val="tx1"/>
                </a:solidFill>
              </a:rPr>
              <a:t>Crawling</a:t>
            </a:r>
            <a:r>
              <a:rPr kumimoji="1" lang="ko-KR" altLang="en-US" sz="1100" dirty="0">
                <a:solidFill>
                  <a:schemeClr val="tx1"/>
                </a:solidFill>
              </a:rPr>
              <a:t>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5ED61E-2BA1-F74D-9A73-90DEA377A60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303652" y="5802113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6FF7B8-03F0-1F48-A3F3-89484E7DA0DF}"/>
              </a:ext>
            </a:extLst>
          </p:cNvPr>
          <p:cNvCxnSpPr>
            <a:cxnSpLocks/>
          </p:cNvCxnSpPr>
          <p:nvPr/>
        </p:nvCxnSpPr>
        <p:spPr>
          <a:xfrm>
            <a:off x="5644924" y="5810612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B450073-3408-3F4C-86D9-9A31FB84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0" y="991968"/>
            <a:ext cx="2914776" cy="1219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3DC2C1A-732D-7749-80C0-4B0353013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0" y="1127145"/>
            <a:ext cx="2914776" cy="77870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3520260-0369-6640-9151-A37A0B4967F2}"/>
              </a:ext>
            </a:extLst>
          </p:cNvPr>
          <p:cNvSpPr/>
          <p:nvPr/>
        </p:nvSpPr>
        <p:spPr>
          <a:xfrm>
            <a:off x="7295150" y="19354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93519DD-5DC5-B743-95B0-A830C946768F}"/>
              </a:ext>
            </a:extLst>
          </p:cNvPr>
          <p:cNvSpPr/>
          <p:nvPr/>
        </p:nvSpPr>
        <p:spPr>
          <a:xfrm>
            <a:off x="7291030" y="20219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A55DD3-D6EB-214F-B9C7-ACBABF24A362}"/>
              </a:ext>
            </a:extLst>
          </p:cNvPr>
          <p:cNvSpPr/>
          <p:nvPr/>
        </p:nvSpPr>
        <p:spPr>
          <a:xfrm>
            <a:off x="7295146" y="21084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8A831527-9CFA-194D-A4FD-1A808B3D2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12" y="2171998"/>
            <a:ext cx="2475059" cy="5500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A3B512F-B917-7E4B-87BE-D44509588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0" y="2948052"/>
            <a:ext cx="2224801" cy="152624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B2876A22-D1A5-474A-8C1C-9BEB9A6161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26" y="3111387"/>
            <a:ext cx="2448361" cy="748499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EB33BC61-937B-4044-84D4-7B922A857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1" y="4133367"/>
            <a:ext cx="2182325" cy="541479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879E578E-130C-0648-9C21-E6D61421957E}"/>
              </a:ext>
            </a:extLst>
          </p:cNvPr>
          <p:cNvSpPr/>
          <p:nvPr/>
        </p:nvSpPr>
        <p:spPr>
          <a:xfrm flipH="1">
            <a:off x="7060076" y="3878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3EA56C4-2012-F34C-9FE8-B8E8ECE47205}"/>
              </a:ext>
            </a:extLst>
          </p:cNvPr>
          <p:cNvSpPr/>
          <p:nvPr/>
        </p:nvSpPr>
        <p:spPr>
          <a:xfrm flipH="1">
            <a:off x="7064192" y="3948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8732583-CCDC-8C4E-BDD3-9CCCA1D9103B}"/>
              </a:ext>
            </a:extLst>
          </p:cNvPr>
          <p:cNvSpPr/>
          <p:nvPr/>
        </p:nvSpPr>
        <p:spPr>
          <a:xfrm flipH="1">
            <a:off x="7068308" y="4035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8C7616C1-80FE-2C43-88A2-07746D84EB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70" y="733768"/>
            <a:ext cx="2039287" cy="2016358"/>
          </a:xfrm>
          <a:prstGeom prst="rect">
            <a:avLst/>
          </a:prstGeom>
        </p:spPr>
      </p:pic>
      <p:cxnSp>
        <p:nvCxnSpPr>
          <p:cNvPr id="52" name="직선 연결선 16">
            <a:extLst>
              <a:ext uri="{FF2B5EF4-FFF2-40B4-BE49-F238E27FC236}">
                <a16:creationId xmlns:a16="http://schemas.microsoft.com/office/drawing/2014/main" id="{2EDEC9EA-8D71-3741-9979-CC85B17E7912}"/>
              </a:ext>
            </a:extLst>
          </p:cNvPr>
          <p:cNvCxnSpPr>
            <a:cxnSpLocks/>
          </p:cNvCxnSpPr>
          <p:nvPr/>
        </p:nvCxnSpPr>
        <p:spPr>
          <a:xfrm flipV="1">
            <a:off x="5042470" y="2865514"/>
            <a:ext cx="6905333" cy="8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55" descr="텍스트이(가) 표시된 사진&#10;&#10;자동 생성된 설명">
            <a:extLst>
              <a:ext uri="{FF2B5EF4-FFF2-40B4-BE49-F238E27FC236}">
                <a16:creationId xmlns:a16="http://schemas.microsoft.com/office/drawing/2014/main" id="{9F644E32-6613-454A-9D63-A1B19A472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770" y="2930071"/>
            <a:ext cx="1740136" cy="185150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ABC96A1-01C7-6D43-B588-1FEAACE1973E}"/>
              </a:ext>
            </a:extLst>
          </p:cNvPr>
          <p:cNvSpPr txBox="1"/>
          <p:nvPr/>
        </p:nvSpPr>
        <p:spPr>
          <a:xfrm>
            <a:off x="566838" y="4888262"/>
            <a:ext cx="4904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구현과정</a:t>
            </a:r>
            <a:endParaRPr lang="en-US" altLang="ko-KR" sz="1600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1CFB46CD-6F73-0F49-B589-9C73FBC43526}"/>
              </a:ext>
            </a:extLst>
          </p:cNvPr>
          <p:cNvSpPr/>
          <p:nvPr/>
        </p:nvSpPr>
        <p:spPr>
          <a:xfrm>
            <a:off x="8493307" y="5222116"/>
            <a:ext cx="1795143" cy="115529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Crawling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ko-Kore-KR" altLang="en-US" sz="1100" dirty="0">
                <a:solidFill>
                  <a:schemeClr val="tx1"/>
                </a:solidFill>
              </a:rPr>
              <a:t>한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data</a:t>
            </a:r>
            <a:r>
              <a:rPr kumimoji="1" lang="ko-KR" altLang="en-US" sz="11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Json</a:t>
            </a:r>
            <a:r>
              <a:rPr kumimoji="1" lang="ko-KR" altLang="en-US" sz="1100" dirty="0">
                <a:solidFill>
                  <a:schemeClr val="tx1"/>
                </a:solidFill>
              </a:rPr>
              <a:t>형태로 저장하여 다시 </a:t>
            </a:r>
            <a:r>
              <a:rPr kumimoji="1" lang="en-US" altLang="ko-KR" sz="1100" dirty="0">
                <a:solidFill>
                  <a:schemeClr val="tx1"/>
                </a:solidFill>
              </a:rPr>
              <a:t>parsing </a:t>
            </a:r>
            <a:r>
              <a:rPr kumimoji="1" lang="ko-KR" altLang="en-US" sz="1100" dirty="0">
                <a:solidFill>
                  <a:schemeClr val="tx1"/>
                </a:solidFill>
              </a:rPr>
              <a:t>하기 편한 형태로 저장한다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7C2934-F987-B44B-9D63-C5599BA21D34}"/>
              </a:ext>
            </a:extLst>
          </p:cNvPr>
          <p:cNvCxnSpPr>
            <a:cxnSpLocks/>
          </p:cNvCxnSpPr>
          <p:nvPr/>
        </p:nvCxnSpPr>
        <p:spPr>
          <a:xfrm>
            <a:off x="7965150" y="5814652"/>
            <a:ext cx="546129" cy="7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10B35D29-404A-D84A-BCAD-F6BC79D5BB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4077"/>
            <a:ext cx="1297517" cy="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982</Words>
  <Application>Microsoft Macintosh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맑은 고딕</vt:lpstr>
      <vt:lpstr>NanumGothic</vt:lpstr>
      <vt:lpstr>Arial</vt:lpstr>
      <vt:lpstr>Office 테마</vt:lpstr>
      <vt:lpstr>Github 오픈소스 최근동향  객체지향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객체지향 분석</dc:title>
  <dc:creator>김유탄</dc:creator>
  <cp:lastModifiedBy>박 병현</cp:lastModifiedBy>
  <cp:revision>26</cp:revision>
  <dcterms:created xsi:type="dcterms:W3CDTF">2021-05-18T05:06:13Z</dcterms:created>
  <dcterms:modified xsi:type="dcterms:W3CDTF">2021-11-19T10:01:27Z</dcterms:modified>
</cp:coreProperties>
</file>