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493A8-1025-4590-A36A-78EDA1437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8D4FF3-8EC9-4779-BFAF-B03798A4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C99E1-3FDA-4285-841E-634340C5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F65E7-47F1-4CCD-B33E-AACBAC76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E51A6-B515-425E-AFC1-A8B16636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9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93643-3004-413F-A3AA-399A5FEC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945FB-CEB0-4AEB-A24F-BDB14E79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6B07F-55BA-40E3-808F-4ED62049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378D6-69A3-4FE3-ABA4-1611C663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E7B09-56CF-477F-92F2-8922871D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3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5690F3-A9CB-40B7-840E-73C846BDE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FC797-5898-4757-96FC-1011B3979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2DA9C-F21B-4A9B-BA68-3A7B8C3D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1450C-7C42-4919-B248-5A4A23F8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87799-BBD0-416D-BEC3-790B6618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0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C6818-F10D-4179-9F6A-4EF573B8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69BC6-DB53-416A-B1C8-0CF758F5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15A4D-6E21-4DD7-906D-DC4F85B3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E26A6-D6C5-4BAB-937D-208B462C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6EE51-DD48-4F61-A241-DC98576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6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A4B03-B69D-40C1-8E30-0B304364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5EFB-CD29-447A-9EA3-1336B5381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20ECD-4C2F-406B-BC84-06D4E029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613BE-6E6A-4E2B-88F1-8A26A93A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B5435-25E7-4E7D-A23D-F021DC38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9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9C158-33D6-4185-8C93-FB0E9F1F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C7C80-5472-471D-876E-0BA9D789D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A4C1CB-B870-456D-AB00-2AE837073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FA822-E280-49F7-95FA-04D673FD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D0DC8-4A02-48D2-8D5E-DD1232E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861DF-BA73-46F9-AC74-CB465DA1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6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ED3E5-1944-4D2E-9AAE-C4036192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8C7C5-DD90-451D-8C98-0481EB1A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CD1F3-0C35-4B71-B544-D3DF86F53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FC0D5F-D6E8-46DF-A29D-69AD156E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CE8072-69BF-4D0D-9A7F-67F3ABF3E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C71FB3-4FB0-4476-9C2B-55B4D25D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A9D66E-83AF-46A6-BA6B-534B459D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4F0DA6-7759-42F6-9FBC-ABCA8B3C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DFA92-8053-4478-A424-1180EBA3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591033-17F0-449D-9257-6850C3B8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C08D6-C3B0-4A4B-8A1F-296709F7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B00CF-1AF8-4C6B-AF0C-128F57F7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2B305A-059F-4CC6-A140-CE120B2A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279BA-0C52-481A-A404-E67FE171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AAD30-14CC-4C43-A287-C277F467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BD28-0E36-4794-9EA7-2E6B34A3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F1F80-F7CB-4640-B2E5-9E5E9513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01BF7-8B9A-43AA-AA5B-C84225549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6E05C-314B-4603-ABC2-72AE9098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E80A9-32B4-4907-AAAC-DF2A0F36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F57D6-1BAF-41B0-A079-88C105C1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3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CE4C3-A032-41CA-A5EC-C69B9C17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436E58-4C15-42EE-B4BC-B2A821A41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FF064-693C-447D-BA08-25F9B3AAA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8F3DE-195C-47F1-A24B-FD75ADE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C84CF-8C1E-4CE5-AE2B-6547E312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CCDB2-9EBD-400A-A3A9-651518BD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2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F9FD7E-4491-480D-83D6-25DDDD9D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5F27C-16BC-4A66-AD2C-06EBA210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61F2F-FA4E-4C63-BBE0-79010F265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A80B-C022-491F-B797-7D8B278AEFB8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F6F8F-76B3-4612-964F-9060F36E5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0D77-30B7-41CA-9C3A-22411E441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DAFD-EFEF-4648-9315-B42991578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0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EE626-7CF4-41BA-B915-E267FC5F8768}"/>
              </a:ext>
            </a:extLst>
          </p:cNvPr>
          <p:cNvSpPr txBox="1"/>
          <p:nvPr/>
        </p:nvSpPr>
        <p:spPr>
          <a:xfrm>
            <a:off x="112143" y="103517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엑셀 업로드 사용방법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04800-746A-4FC2-87C7-546F358D84C9}"/>
              </a:ext>
            </a:extLst>
          </p:cNvPr>
          <p:cNvSpPr txBox="1"/>
          <p:nvPr/>
        </p:nvSpPr>
        <p:spPr>
          <a:xfrm>
            <a:off x="112143" y="664234"/>
            <a:ext cx="4444550" cy="4465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MEMBER_ID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사용자의 아이디 입력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PASSWORD : </a:t>
            </a:r>
            <a:r>
              <a:rPr lang="ko-KR" altLang="en-US" sz="1200" dirty="0"/>
              <a:t>사용자의 패스워드 </a:t>
            </a:r>
            <a:r>
              <a:rPr lang="en-US" altLang="ko-KR" sz="1200" dirty="0"/>
              <a:t>(</a:t>
            </a:r>
            <a:r>
              <a:rPr lang="ko-KR" altLang="en-US" sz="1200" dirty="0"/>
              <a:t>기본</a:t>
            </a:r>
            <a:r>
              <a:rPr lang="en-US" altLang="ko-KR" sz="1200" dirty="0"/>
              <a:t> - 1234)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NAME : </a:t>
            </a:r>
            <a:r>
              <a:rPr lang="ko-KR" altLang="en-US" sz="1200" dirty="0"/>
              <a:t>사용자의 이름 입력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PHONE : </a:t>
            </a:r>
            <a:r>
              <a:rPr lang="ko-KR" altLang="en-US" sz="1200" dirty="0"/>
              <a:t>사용자의 번호 입력 </a:t>
            </a:r>
            <a:r>
              <a:rPr lang="en-US" altLang="ko-KR" sz="1200" dirty="0"/>
              <a:t>(</a:t>
            </a:r>
            <a:r>
              <a:rPr lang="ko-KR" altLang="en-US" sz="1200" dirty="0"/>
              <a:t>반드시 </a:t>
            </a:r>
            <a:r>
              <a:rPr lang="ko-KR" altLang="en-US" sz="1200" dirty="0" err="1"/>
              <a:t>셀서식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로 변경</a:t>
            </a:r>
            <a:r>
              <a:rPr lang="en-US" altLang="ko-KR" sz="1200" dirty="0"/>
              <a:t>.)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TYPE : </a:t>
            </a:r>
            <a:r>
              <a:rPr lang="ko-KR" altLang="en-US" sz="1200" dirty="0"/>
              <a:t>학생</a:t>
            </a:r>
            <a:r>
              <a:rPr lang="en-US" altLang="ko-KR" sz="1200" dirty="0"/>
              <a:t>,</a:t>
            </a:r>
            <a:r>
              <a:rPr lang="ko-KR" altLang="en-US" sz="1200" dirty="0"/>
              <a:t>교사 타입 선택 </a:t>
            </a:r>
            <a:r>
              <a:rPr lang="en-US" altLang="ko-KR" sz="1200" dirty="0"/>
              <a:t>(</a:t>
            </a:r>
            <a:r>
              <a:rPr lang="ko-KR" altLang="en-US" sz="1200" dirty="0"/>
              <a:t>학생</a:t>
            </a:r>
            <a:r>
              <a:rPr lang="en-US" altLang="ko-KR" sz="1200" dirty="0"/>
              <a:t>: 1, </a:t>
            </a:r>
            <a:r>
              <a:rPr lang="ko-KR" altLang="en-US" sz="1200" dirty="0"/>
              <a:t>교사</a:t>
            </a:r>
            <a:r>
              <a:rPr lang="en-US" altLang="ko-KR" sz="1200" dirty="0"/>
              <a:t>: 2)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ADDRESS_LOCAL : </a:t>
            </a:r>
            <a:r>
              <a:rPr lang="ko-KR" altLang="en-US" sz="1200" dirty="0" err="1"/>
              <a:t>시도명</a:t>
            </a:r>
            <a:r>
              <a:rPr lang="ko-KR" altLang="en-US" sz="1200" dirty="0"/>
              <a:t> 입력</a:t>
            </a:r>
            <a:r>
              <a:rPr lang="en-US" altLang="ko-KR" sz="1200" dirty="0"/>
              <a:t>. (</a:t>
            </a:r>
            <a:r>
              <a:rPr lang="ko-KR" altLang="en-US" sz="1200" dirty="0"/>
              <a:t>오른쪽 </a:t>
            </a:r>
            <a:r>
              <a:rPr lang="ko-KR" altLang="en-US" sz="1200" dirty="0" err="1"/>
              <a:t>시도명</a:t>
            </a:r>
            <a:r>
              <a:rPr lang="ko-KR" altLang="en-US" sz="1200" dirty="0"/>
              <a:t> 참조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SCHOOL_NAME : </a:t>
            </a:r>
            <a:r>
              <a:rPr lang="ko-KR" altLang="en-US" sz="1200" dirty="0"/>
              <a:t>학교 이름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SCHOOL_TYPE : </a:t>
            </a:r>
            <a:r>
              <a:rPr lang="ko-KR" altLang="en-US" sz="1200" dirty="0"/>
              <a:t>초등학교</a:t>
            </a:r>
            <a:r>
              <a:rPr lang="en-US" altLang="ko-KR" sz="1200" dirty="0"/>
              <a:t>, </a:t>
            </a:r>
            <a:r>
              <a:rPr lang="ko-KR" altLang="en-US" sz="1200" dirty="0"/>
              <a:t>중학교</a:t>
            </a:r>
            <a:r>
              <a:rPr lang="en-US" altLang="ko-KR" sz="1200" dirty="0"/>
              <a:t>, </a:t>
            </a:r>
            <a:r>
              <a:rPr lang="ko-KR" altLang="en-US" sz="1200" dirty="0"/>
              <a:t>고등학교 선택해서 쓰기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SCHOOL_YEAR : </a:t>
            </a:r>
            <a:r>
              <a:rPr lang="ko-KR" altLang="en-US" sz="1200" dirty="0"/>
              <a:t>학년을 입력해주세요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SCHOOL_GROUP : </a:t>
            </a:r>
            <a:r>
              <a:rPr lang="ko-KR" altLang="en-US" sz="1200" dirty="0"/>
              <a:t>반을 입력해주세요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BIRTH : </a:t>
            </a:r>
            <a:r>
              <a:rPr lang="ko-KR" altLang="en-US" sz="1200" dirty="0"/>
              <a:t>생년월일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SEX : </a:t>
            </a:r>
            <a:r>
              <a:rPr lang="ko-KR" altLang="en-US" sz="1200" dirty="0"/>
              <a:t>성별 </a:t>
            </a:r>
            <a:r>
              <a:rPr lang="en-US" altLang="ko-KR" sz="1200" dirty="0"/>
              <a:t>(</a:t>
            </a:r>
            <a:r>
              <a:rPr lang="ko-KR" altLang="en-US" sz="1200" dirty="0"/>
              <a:t>남자</a:t>
            </a:r>
            <a:r>
              <a:rPr lang="en-US" altLang="ko-KR" sz="1200" dirty="0"/>
              <a:t>, </a:t>
            </a:r>
            <a:r>
              <a:rPr lang="ko-KR" altLang="en-US" sz="1200" dirty="0"/>
              <a:t>여자를 </a:t>
            </a:r>
            <a:r>
              <a:rPr lang="ko-KR" altLang="en-US" sz="1200" dirty="0" err="1"/>
              <a:t>써주시면됩니다</a:t>
            </a:r>
            <a:r>
              <a:rPr lang="en-US" altLang="ko-KR" sz="1200" dirty="0"/>
              <a:t>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C38D3-9154-4970-9B9C-5F1FE7E45450}"/>
              </a:ext>
            </a:extLst>
          </p:cNvPr>
          <p:cNvSpPr txBox="1"/>
          <p:nvPr/>
        </p:nvSpPr>
        <p:spPr>
          <a:xfrm>
            <a:off x="10687074" y="103517"/>
            <a:ext cx="107935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서울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부산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대구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인천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광주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대전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울산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세종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경기도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강원도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충청북도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충청남도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전라북도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전라남도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경상북도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경상남도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제주도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CE8D6-0EA6-4FC6-924C-1A8BBC628F08}"/>
              </a:ext>
            </a:extLst>
          </p:cNvPr>
          <p:cNvSpPr txBox="1"/>
          <p:nvPr/>
        </p:nvSpPr>
        <p:spPr>
          <a:xfrm>
            <a:off x="9809911" y="1035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시도명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E8A0D-0A81-41E5-A51B-F10241BCE5BE}"/>
              </a:ext>
            </a:extLst>
          </p:cNvPr>
          <p:cNvSpPr txBox="1"/>
          <p:nvPr/>
        </p:nvSpPr>
        <p:spPr>
          <a:xfrm>
            <a:off x="8155603" y="157377"/>
            <a:ext cx="16543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4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초등학교</a:t>
            </a:r>
            <a:r>
              <a:rPr lang="en-US" altLang="ko-KR" sz="1100" dirty="0"/>
              <a:t>4</a:t>
            </a:r>
            <a:r>
              <a:rPr lang="ko-KR" altLang="en-US" sz="1100" dirty="0"/>
              <a:t>학년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5 : </a:t>
            </a:r>
            <a:r>
              <a:rPr lang="ko-KR" altLang="en-US" sz="1100" dirty="0"/>
              <a:t>초등학교</a:t>
            </a:r>
            <a:r>
              <a:rPr lang="en-US" altLang="ko-KR" sz="1100" dirty="0"/>
              <a:t>5</a:t>
            </a:r>
            <a:r>
              <a:rPr lang="ko-KR" altLang="en-US" sz="1100" dirty="0"/>
              <a:t>학년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6 : </a:t>
            </a:r>
            <a:r>
              <a:rPr lang="ko-KR" altLang="en-US" sz="1100" dirty="0"/>
              <a:t>초등학교</a:t>
            </a:r>
            <a:r>
              <a:rPr lang="en-US" altLang="ko-KR" sz="1100" dirty="0"/>
              <a:t>6</a:t>
            </a:r>
            <a:r>
              <a:rPr lang="ko-KR" altLang="en-US" sz="1100" dirty="0"/>
              <a:t>학년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7 : </a:t>
            </a:r>
            <a:r>
              <a:rPr lang="ko-KR" altLang="en-US" sz="1100" dirty="0"/>
              <a:t>중학교</a:t>
            </a:r>
            <a:r>
              <a:rPr lang="en-US" altLang="ko-KR" sz="1100" dirty="0"/>
              <a:t>1</a:t>
            </a:r>
            <a:r>
              <a:rPr lang="ko-KR" altLang="en-US" sz="1100" dirty="0"/>
              <a:t>학년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8 : </a:t>
            </a:r>
            <a:r>
              <a:rPr lang="ko-KR" altLang="en-US" sz="1100" dirty="0"/>
              <a:t>중학교</a:t>
            </a:r>
            <a:r>
              <a:rPr lang="en-US" altLang="ko-KR" sz="1100" dirty="0"/>
              <a:t>2</a:t>
            </a:r>
            <a:r>
              <a:rPr lang="ko-KR" altLang="en-US" sz="1100" dirty="0"/>
              <a:t>학년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9 : </a:t>
            </a:r>
            <a:r>
              <a:rPr lang="ko-KR" altLang="en-US" sz="1100" dirty="0"/>
              <a:t>중학교</a:t>
            </a:r>
            <a:r>
              <a:rPr lang="en-US" altLang="ko-KR" sz="1100" dirty="0"/>
              <a:t>3</a:t>
            </a:r>
            <a:r>
              <a:rPr lang="ko-KR" altLang="en-US" sz="1100" dirty="0"/>
              <a:t>학년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10 : </a:t>
            </a:r>
            <a:r>
              <a:rPr lang="ko-KR" altLang="en-US" sz="1100" dirty="0"/>
              <a:t>고등학교</a:t>
            </a:r>
            <a:r>
              <a:rPr lang="en-US" altLang="ko-KR" sz="1100" dirty="0"/>
              <a:t>1</a:t>
            </a:r>
            <a:r>
              <a:rPr lang="ko-KR" altLang="en-US" sz="1100" dirty="0"/>
              <a:t>학년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11 : </a:t>
            </a:r>
            <a:r>
              <a:rPr lang="ko-KR" altLang="en-US" sz="1100" dirty="0"/>
              <a:t>고등학교</a:t>
            </a:r>
            <a:r>
              <a:rPr lang="en-US" altLang="ko-KR" sz="1100" dirty="0"/>
              <a:t>2</a:t>
            </a:r>
            <a:r>
              <a:rPr lang="ko-KR" altLang="en-US" sz="1100" dirty="0"/>
              <a:t>학년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DDE89-81A5-423B-86CA-CE669599C821}"/>
              </a:ext>
            </a:extLst>
          </p:cNvPr>
          <p:cNvSpPr txBox="1"/>
          <p:nvPr/>
        </p:nvSpPr>
        <p:spPr>
          <a:xfrm>
            <a:off x="6729706" y="157377"/>
            <a:ext cx="142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SCHOOL_YEAR</a:t>
            </a:r>
          </a:p>
          <a:p>
            <a:r>
              <a:rPr lang="ko-KR" altLang="en-US" sz="1400" dirty="0"/>
              <a:t>학년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15BC-4689-49C5-A044-785177ABE0F9}"/>
              </a:ext>
            </a:extLst>
          </p:cNvPr>
          <p:cNvSpPr txBox="1"/>
          <p:nvPr/>
        </p:nvSpPr>
        <p:spPr>
          <a:xfrm>
            <a:off x="112143" y="5321137"/>
            <a:ext cx="11844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비어있는칸은</a:t>
            </a:r>
            <a:r>
              <a:rPr lang="ko-KR" altLang="en-US" sz="1200" b="1" dirty="0"/>
              <a:t> 안 </a:t>
            </a:r>
            <a:r>
              <a:rPr lang="ko-KR" altLang="en-US" sz="1200" b="1" dirty="0" err="1"/>
              <a:t>적으셔도</a:t>
            </a:r>
            <a:r>
              <a:rPr lang="ko-KR" altLang="en-US" sz="1200" b="1" dirty="0"/>
              <a:t> 되며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필수로 </a:t>
            </a:r>
            <a:r>
              <a:rPr lang="ko-KR" altLang="en-US" sz="1200" b="1" dirty="0" err="1"/>
              <a:t>입력할것은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패스워드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레벨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타입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은 필수로 </a:t>
            </a:r>
            <a:r>
              <a:rPr lang="ko-KR" altLang="en-US" sz="1200" b="1" dirty="0" err="1"/>
              <a:t>적어주시기바랍니다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676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190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4</cp:revision>
  <dcterms:created xsi:type="dcterms:W3CDTF">2020-03-02T07:58:31Z</dcterms:created>
  <dcterms:modified xsi:type="dcterms:W3CDTF">2020-03-02T08:42:31Z</dcterms:modified>
</cp:coreProperties>
</file>