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CE3CD-6D70-44E9-9CAB-CEBC68E8E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3469B-95C9-4666-A40C-CEEF94CA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FBC8D-BA89-4A14-BA58-95701654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E88D0-B237-49B9-BB49-1AEF4A12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475D-AD8F-4374-8C4B-8A1DF7C7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4B21-F98F-40E5-BBBF-70EB587B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623D3-F544-4CBA-9DDF-07B78F28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48E67-626B-4727-8E89-C3D0745C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EA2D2-B05D-481E-A17B-B5966FB9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7C65A-061A-4334-8859-ACC24FDB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DBC3F9-28A0-4591-8F53-1B60189A2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A5CFF-EE68-4685-93C3-E4F0F9BE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ACCD2-44D9-48F7-88B8-B2D4C655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C46A6-01E8-403D-8F40-D1D7163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6FA1-D740-42D8-827A-7A659FF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3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6F1F-C312-45E1-91BC-DCF992C8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6261E-7CB5-4215-B32B-B466839A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619D-3C87-4F83-9753-46DB9CCB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6B551-7D8D-4AF0-A27D-C4D33F4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B1B13-E23D-483E-85EA-778AC357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9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83AA-5110-4541-BF3B-91BC0BBD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816D1-83BF-4669-B583-D659F49D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23659-D19D-49DB-BC0E-EB7D9CED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070B8-FDFB-4710-AD81-001F4BDB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2C7BA-C454-498B-986E-505CB303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F8712-2163-4B35-8B91-780BD1C1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DA41E-21E8-47CC-BB48-4107C50D4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7BB43-0016-472D-AF3B-B3D8310E0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FDEA3-029E-4DF6-9FCD-651ABB6B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2A344-1FAB-4F00-AA33-A31BFB2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28103-F368-42A6-A710-A36284E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5655A-A2F0-4F9E-9A6D-70EF7714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31F70-2716-4FC7-BE57-2840CA43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A8C8A-13F3-41E9-B76C-34BD7A1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6E468-11C1-4C75-A034-867FC343D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3A096-C935-4D77-9219-E5C796D16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008EE2-1674-41B6-A03D-DEE6940D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E207D7-58C2-40D8-96B6-EFEA1D55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3864D0-E100-4ACC-A7C1-73EB4FF8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D04DB-9C6C-47CC-9D25-BC12483B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FE876-4546-4547-B5CF-A74CB2D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4FDA0B-966E-4E5C-9B81-7CB1AB13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56994-35B0-4F2B-990A-D2E372CB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5FB32-5315-4F52-BFF9-36E1C311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BE560A-0EBB-46B0-B8CB-2B438CC3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A5302-3E6F-45D8-8B6D-057669E6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7F8C-EB61-4159-B753-5A9E773E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86F74-B648-4897-93B3-1DA37235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C63E6-7848-4AE6-932B-0CA5B025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C9923-5884-4725-B093-68293090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7D611-0322-4C60-95CD-0E96A0E2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13776-0E47-4DBC-8416-4AF7155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4848D-4B59-4957-843C-E5C1B2F8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8FBC-82A2-4DFB-873C-BF41811D8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D1B6C-EB8F-4A9B-A5CB-9EAD4F51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C4046-1C2E-45AA-A520-44F50FCF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51417-7D33-4F0C-97B6-8CE5AA5E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22D3E-F6F8-4356-B2DA-A0935588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4C555-152B-4E48-B2F7-463CCCE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BE307-C0D2-4C47-A84C-279672C3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AF694-F5E6-47C2-8174-E3383D5AC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386C-7A66-49F0-882D-B5F47F8E5598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A62A2-474B-4154-90E1-EFA54C0DF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6221-6200-44C0-B327-997446FB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7041-E7C4-415C-98BB-8F82FBC461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54BBA-5653-4FD8-BDC9-31672ECB944C}"/>
              </a:ext>
            </a:extLst>
          </p:cNvPr>
          <p:cNvSpPr txBox="1"/>
          <p:nvPr/>
        </p:nvSpPr>
        <p:spPr>
          <a:xfrm>
            <a:off x="362309" y="405442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알코올 그래프 내용입니다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4A-C806-4F9A-ADB2-C64EF176CCBC}"/>
              </a:ext>
            </a:extLst>
          </p:cNvPr>
          <p:cNvSpPr txBox="1"/>
          <p:nvPr/>
        </p:nvSpPr>
        <p:spPr>
          <a:xfrm>
            <a:off x="718011" y="1013038"/>
            <a:ext cx="3417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그래프는 이렇게 막대표로 가며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그래프 데이터는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참여중인 치료프로그램 리스트 및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출석율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그래프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D3527-7CDA-42AC-B38F-B0119BF9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4" y="2369705"/>
            <a:ext cx="2158548" cy="1544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EEFCA7-AB2A-425D-A71A-A09B5C8B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66" y="1013038"/>
            <a:ext cx="3215188" cy="41734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08AD35-F803-4A8B-A0B5-2965AA4AF4A2}"/>
              </a:ext>
            </a:extLst>
          </p:cNvPr>
          <p:cNvCxnSpPr/>
          <p:nvPr/>
        </p:nvCxnSpPr>
        <p:spPr>
          <a:xfrm>
            <a:off x="6096000" y="250166"/>
            <a:ext cx="0" cy="641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5650B4-5292-450D-9E27-8A38E48910C5}"/>
              </a:ext>
            </a:extLst>
          </p:cNvPr>
          <p:cNvSpPr txBox="1"/>
          <p:nvPr/>
        </p:nvSpPr>
        <p:spPr>
          <a:xfrm>
            <a:off x="1546311" y="4159075"/>
            <a:ext cx="40527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3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프로그램의 대한 출석율을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넣을려고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r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다만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5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등 점점 회차마다 프로그램이 있으면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,2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,3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&gt; [2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,3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,4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&gt; [3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,4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,5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바뀔수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있게 가능한지 궁금한 내용입니다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529D5A-A332-4E19-850F-ABC7AC67489A}"/>
              </a:ext>
            </a:extLst>
          </p:cNvPr>
          <p:cNvCxnSpPr/>
          <p:nvPr/>
        </p:nvCxnSpPr>
        <p:spPr>
          <a:xfrm>
            <a:off x="3394925" y="3536830"/>
            <a:ext cx="2061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8E17D2-BFE2-4E21-A9CD-9F3BF7624D41}"/>
              </a:ext>
            </a:extLst>
          </p:cNvPr>
          <p:cNvCxnSpPr/>
          <p:nvPr/>
        </p:nvCxnSpPr>
        <p:spPr>
          <a:xfrm>
            <a:off x="3627838" y="2191109"/>
            <a:ext cx="0" cy="1544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A21A0D-32B0-49C2-A386-F1E5B5B445E4}"/>
              </a:ext>
            </a:extLst>
          </p:cNvPr>
          <p:cNvSpPr txBox="1"/>
          <p:nvPr/>
        </p:nvSpPr>
        <p:spPr>
          <a:xfrm>
            <a:off x="4240935" y="3535183"/>
            <a:ext cx="495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18618-FB3A-43CB-B074-8BF3FE40030D}"/>
              </a:ext>
            </a:extLst>
          </p:cNvPr>
          <p:cNvSpPr txBox="1"/>
          <p:nvPr/>
        </p:nvSpPr>
        <p:spPr>
          <a:xfrm>
            <a:off x="3650687" y="3535183"/>
            <a:ext cx="495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11A82-8BFE-44BF-A2B4-80EEEF9A0E75}"/>
              </a:ext>
            </a:extLst>
          </p:cNvPr>
          <p:cNvSpPr/>
          <p:nvPr/>
        </p:nvSpPr>
        <p:spPr>
          <a:xfrm>
            <a:off x="3852580" y="3028890"/>
            <a:ext cx="11214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2EF0D-BFC7-4B13-B9B7-717F96037353}"/>
              </a:ext>
            </a:extLst>
          </p:cNvPr>
          <p:cNvSpPr/>
          <p:nvPr/>
        </p:nvSpPr>
        <p:spPr>
          <a:xfrm>
            <a:off x="4442764" y="2590800"/>
            <a:ext cx="112143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84C1B-4E74-46BF-8CA0-CC6299413975}"/>
              </a:ext>
            </a:extLst>
          </p:cNvPr>
          <p:cNvSpPr txBox="1"/>
          <p:nvPr/>
        </p:nvSpPr>
        <p:spPr>
          <a:xfrm>
            <a:off x="3913765" y="1921875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출석율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3188752-A3C5-4D68-B416-972C0951634D}"/>
              </a:ext>
            </a:extLst>
          </p:cNvPr>
          <p:cNvSpPr/>
          <p:nvPr/>
        </p:nvSpPr>
        <p:spPr>
          <a:xfrm>
            <a:off x="3020778" y="2963173"/>
            <a:ext cx="350732" cy="173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19348-B0BB-4185-B464-FCCA3147F634}"/>
              </a:ext>
            </a:extLst>
          </p:cNvPr>
          <p:cNvSpPr txBox="1"/>
          <p:nvPr/>
        </p:nvSpPr>
        <p:spPr>
          <a:xfrm>
            <a:off x="4854237" y="3535183"/>
            <a:ext cx="495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BB557-2AB0-4A33-BDF9-704CBBF6A0B0}"/>
              </a:ext>
            </a:extLst>
          </p:cNvPr>
          <p:cNvSpPr/>
          <p:nvPr/>
        </p:nvSpPr>
        <p:spPr>
          <a:xfrm>
            <a:off x="5056066" y="2940050"/>
            <a:ext cx="112143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156FF-BE65-467F-97EF-86D93374E6B8}"/>
              </a:ext>
            </a:extLst>
          </p:cNvPr>
          <p:cNvSpPr txBox="1"/>
          <p:nvPr/>
        </p:nvSpPr>
        <p:spPr>
          <a:xfrm>
            <a:off x="6592977" y="5321227"/>
            <a:ext cx="41008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대상자 정보안에 있는 프로그램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회차별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리스트입니다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여기에 출석율이 있는데 이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출석율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넣어주시면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된다고 하셨습니다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00B74D-B96D-4133-865B-90A31013C597}"/>
              </a:ext>
            </a:extLst>
          </p:cNvPr>
          <p:cNvSpPr txBox="1"/>
          <p:nvPr/>
        </p:nvSpPr>
        <p:spPr>
          <a:xfrm>
            <a:off x="432225" y="5607050"/>
            <a:ext cx="5166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Left_survey.jsp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안에 표 테이블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넣었놨습니다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스크립트는 그 밑에 스크립트 파일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넣어놨습니다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39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3</cp:revision>
  <dcterms:created xsi:type="dcterms:W3CDTF">2020-05-22T01:37:14Z</dcterms:created>
  <dcterms:modified xsi:type="dcterms:W3CDTF">2020-05-22T01:56:03Z</dcterms:modified>
</cp:coreProperties>
</file>