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171E4-3F2B-4AAB-B926-B77FC23B4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3A9E1-E881-4DC7-86C4-0F9B5DD6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886C1-83F1-479C-A231-ADCC6FA4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CC9-464D-4C36-9D2F-893DBB13404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78911-AA32-4BF5-A9DA-88ED0458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4F2BA-AFA3-4064-B08E-A696BD4D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1138-C8DA-422D-AE89-DDFB22DF2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5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792AF-AB8C-45E7-9BEC-671E961C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A92689-4D34-4AD5-852E-E8D1075D2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E03C2-D54F-4C16-AB49-0FB26B65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CC9-464D-4C36-9D2F-893DBB13404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CABE4-955E-4822-A225-C77DD413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CDF72-0FD5-4A7D-B8EE-2057108C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1138-C8DA-422D-AE89-DDFB22DF2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8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2BC1AA-895D-4DE6-B538-110F90C28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54B07-A6FA-45D8-B8BE-89D3C92EC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39BB7-A3B6-4A37-9713-C913B75A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CC9-464D-4C36-9D2F-893DBB13404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4E011-A441-43F2-B813-1E57E3E0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13120-1F45-4A91-9A57-E7981A99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1138-C8DA-422D-AE89-DDFB22DF2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8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9B49C-A711-49FC-B1F9-6D798F30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A835-2E45-47D4-80E9-C51C3AFB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891C7-0F44-494D-B7F7-234B94B1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CC9-464D-4C36-9D2F-893DBB13404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E315C-8C87-42BD-9F64-E38EE5CC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9B6E7-ECC9-4E71-9771-90C9E58F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1138-C8DA-422D-AE89-DDFB22DF2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6D71E-D98B-4254-8FA8-F6EC1D80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2878D7-7491-427C-968A-1656B43A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2DFF5-B90E-41EA-A93C-A34E91BC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CC9-464D-4C36-9D2F-893DBB13404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67459-0447-4C0B-952D-1D489D01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67D83-84EF-41BC-8B4F-C637B2F0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1138-C8DA-422D-AE89-DDFB22DF2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2BA29-4D6E-49E5-AC1B-6A41B8A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6740D-1765-455B-84B5-25E81FFC2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98FD1-16DB-4125-9712-B773D0985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8CA12-E0A8-448A-9A6B-2EAA777F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CC9-464D-4C36-9D2F-893DBB13404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DF71D-4126-43BB-BB8E-5986D73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75F904-473C-42FF-A7F4-DB62BCEE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1138-C8DA-422D-AE89-DDFB22DF2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4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40A12-3DFD-4C2C-A5CA-1471A10D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52A08-DFAC-431C-B6ED-E42016E9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81630F-C1AD-4F9B-A7E2-3133CE136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B96281-8AA7-4F3B-9516-48C85A13A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F5D240-C1B9-4298-8E23-295F8B8BE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28F01E-AF4D-4716-A15E-0C597A55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CC9-464D-4C36-9D2F-893DBB13404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0EEA64-E432-42BE-A23E-F7278F88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99CE5-0AC1-4EC0-ADB4-F1F7BD01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1138-C8DA-422D-AE89-DDFB22DF2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6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6DDB9-4277-41B5-B792-6D3285ED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2B6145-155F-4E71-8CDB-8153AE95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CC9-464D-4C36-9D2F-893DBB13404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6EFE-AD20-4679-95C8-EEFDD990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AE946C-B178-47D8-8A6F-40A704C6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1138-C8DA-422D-AE89-DDFB22DF2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6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3251F8-9DD1-4C6E-B36A-E493EA01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CC9-464D-4C36-9D2F-893DBB13404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FFB051-D03D-4C09-A6BE-1ADA537B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8A7EB9-E033-4960-990E-D57A0A77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1138-C8DA-422D-AE89-DDFB22DF2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7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E2EC1-8640-48E8-90D9-88554C99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B73AB-BB34-41E0-9284-E67768BF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2E5CC-5220-471E-9B84-3269E7F70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FB29C-5D1B-477D-8504-4A54FC75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CC9-464D-4C36-9D2F-893DBB13404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205567-4B9A-4BC4-BEEE-9B0E32C9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50C8D-407C-4A6C-A942-891907C8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1138-C8DA-422D-AE89-DDFB22DF2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5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303D-5EA1-4D3D-80A3-01D67C5B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ED3418-65DF-4D3A-B5A1-1DC9A5A34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E62BB7-B796-4011-8019-34B4FA116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B1B37-7369-444D-AAEE-6011AC4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CC9-464D-4C36-9D2F-893DBB13404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B1BC4-1739-48BA-96B7-0DE4CC1F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4110E-EC6D-4AA5-8746-95556E9E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1138-C8DA-422D-AE89-DDFB22DF2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81767E-CE76-4118-AA65-89A0BB20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93EBB-4673-408A-B2F6-A7704AB23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3BB21-E5E4-4F4E-BED6-15F9929B3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54CC9-464D-4C36-9D2F-893DBB13404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286F7-47B8-4296-AB70-D6018D169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3A858-259D-4ED4-AFED-046788516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B1138-C8DA-422D-AE89-DDFB22DF2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4D45C94-6F65-4DBA-A17D-C48366A4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44" y="0"/>
            <a:ext cx="8976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7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승구 유</dc:creator>
  <cp:lastModifiedBy>승구 유</cp:lastModifiedBy>
  <cp:revision>1</cp:revision>
  <dcterms:created xsi:type="dcterms:W3CDTF">2019-10-14T03:58:19Z</dcterms:created>
  <dcterms:modified xsi:type="dcterms:W3CDTF">2019-10-14T03:59:55Z</dcterms:modified>
</cp:coreProperties>
</file>