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889512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자라에 대해서</a:t>
            </a:r>
            <a:r>
              <a:rPr lang="en-US" altLang="ko-KR"/>
              <a:t>...</a:t>
            </a:r>
            <a:r>
              <a:rPr lang="ko-KR" altLang="en-US"/>
              <a:t>	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25356" y="3429000"/>
            <a:ext cx="3901448" cy="21945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개발 스택 </a:t>
            </a:r>
            <a:r>
              <a:rPr lang="en-US" altLang="ko-KR"/>
              <a:t>(</a:t>
            </a:r>
            <a:r>
              <a:rPr lang="ko-KR" altLang="en-US"/>
              <a:t> 중요 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  Java 1.8 jdk </a:t>
            </a:r>
            <a:endParaRPr lang="en-US" altLang="ko-KR"/>
          </a:p>
          <a:p>
            <a:pPr>
              <a:defRPr/>
            </a:pPr>
            <a:r>
              <a:rPr lang="en-US" altLang="ko-KR"/>
              <a:t>2. Oracle  19g </a:t>
            </a:r>
            <a:r>
              <a:rPr lang="ko-KR" altLang="en-US"/>
              <a:t> </a:t>
            </a:r>
            <a:r>
              <a:rPr lang="en-US" altLang="ko-KR"/>
              <a:t>, mySql ( </a:t>
            </a:r>
            <a:r>
              <a:rPr lang="ko-KR" altLang="en-US"/>
              <a:t>고민 </a:t>
            </a:r>
            <a:r>
              <a:rPr lang="en-US" altLang="ko-KR"/>
              <a:t>) - </a:t>
            </a:r>
            <a:r>
              <a:rPr lang="ko-KR" altLang="en-US"/>
              <a:t>서버에 올릴 거면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Spring Boot </a:t>
            </a:r>
            <a:endParaRPr lang="en-US" altLang="ko-KR"/>
          </a:p>
          <a:p>
            <a:pPr>
              <a:defRPr/>
            </a:pPr>
            <a:r>
              <a:rPr lang="en-US" altLang="ko-KR"/>
              <a:t>4. Tool ：vsCode </a:t>
            </a:r>
            <a:r>
              <a:rPr lang="ko-KR" altLang="en-US"/>
              <a:t> 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mySql (　mySqlBench ) 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M/M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일주일에 최소 </a:t>
            </a:r>
            <a:r>
              <a:rPr lang="en-US" altLang="ko-KR"/>
              <a:t>2</a:t>
            </a:r>
            <a:r>
              <a:rPr lang="ko-KR" altLang="en-US"/>
              <a:t>커밋 안할 시 일단 보류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생각해봐야 할 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VSCode</a:t>
            </a:r>
            <a:r>
              <a:rPr lang="ko-KR" altLang="en-US"/>
              <a:t> 깃 연동 하는 거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2. node.js</a:t>
            </a:r>
            <a:r>
              <a:rPr lang="ko-KR" altLang="en-US"/>
              <a:t> 환경 구축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	</a:t>
            </a:r>
            <a:r>
              <a:rPr lang="en-US" altLang="ko-KR"/>
              <a:t>-</a:t>
            </a:r>
            <a:r>
              <a:rPr lang="ko-KR" altLang="en-US"/>
              <a:t>  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디자인 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64</ep:Words>
  <ep:PresentationFormat>화면 슬라이드 쇼(4:3)</ep:PresentationFormat>
  <ep:Paragraphs>14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자라에 대해서...</vt:lpstr>
      <vt:lpstr>개발 스택 ( 중요 )</vt:lpstr>
      <vt:lpstr>M/M</vt:lpstr>
      <vt:lpstr>생각해봐야 할 점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2021-10-02T03:45:17.764</dcterms:created>
  <dc:creator>park517</dc:creator>
  <cp:lastModifiedBy>park517</cp:lastModifiedBy>
  <dcterms:modified xsi:type="dcterms:W3CDTF">2021-10-02T08:10:07.002</dcterms:modified>
  <cp:revision>15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