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160" d="100"/>
          <a:sy n="16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Zara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개요 </a:t>
            </a:r>
            <a:r>
              <a:rPr lang="en-US" altLang="ko-KR"/>
              <a:t>-</a:t>
            </a:r>
            <a:r>
              <a:rPr lang="ko-KR" altLang="en-US"/>
              <a:t> 정체성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자라는 자전거 라이딩의 줄임말로서 커뮤니티 사이트이다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그와 동시에 쇼핑도 할 수 있는 홈페이지 구축한다</a:t>
            </a:r>
            <a:r>
              <a:rPr lang="en-US" altLang="ko-KR"/>
              <a:t>.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기능정의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940695"/>
            <a:ext cx="10972798" cy="4525963"/>
          </a:xfrm>
        </p:spPr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ko-KR" altLang="en-US"/>
              <a:t>메인페이지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로그인 페이지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회원가입 페이지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ID/PW </a:t>
            </a:r>
            <a:r>
              <a:rPr lang="ko-KR" altLang="en-US"/>
              <a:t>찾기 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커뮤니티 페이지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 분류를 칼럼 줘서 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거래 페이지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 중고 거래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 쪽지 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코스 페이지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공지사항 페이지 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513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기능 정의 상세 </a:t>
            </a:r>
            <a:r>
              <a:rPr lang="en-US" altLang="ko-KR"/>
              <a:t>-</a:t>
            </a:r>
            <a:r>
              <a:rPr lang="ko-KR" altLang="en-US"/>
              <a:t> 메인 페이지 </a:t>
            </a:r>
            <a:r>
              <a:rPr lang="en-US" altLang="ko-KR"/>
              <a:t>-</a:t>
            </a:r>
            <a:r>
              <a:rPr lang="ko-KR" altLang="en-US"/>
              <a:t> 회원가입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114425"/>
            <a:ext cx="10972798" cy="5191689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4" name="내용 개체 틀 2"/>
          <p:cNvSpPr/>
          <p:nvPr/>
        </p:nvSpPr>
        <p:spPr>
          <a:xfrm>
            <a:off x="609601" y="1235971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회원가입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35444" y="478363"/>
            <a:ext cx="9502140" cy="308610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01282" y="2372140"/>
            <a:ext cx="1491975" cy="839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52</ep:Words>
  <ep:PresentationFormat>화면 슬라이드 쇼(4:3)</ep:PresentationFormat>
  <ep:Paragraphs>20</ep:Paragraphs>
  <ep:Slides>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Zara</vt:lpstr>
      <vt:lpstr>1.개요 - 정체성</vt:lpstr>
      <vt:lpstr>2. 기능정의</vt:lpstr>
      <vt:lpstr>기능 정의 상세 - 메인 페이지 - 회원가입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2021-10-02T04:58:17.039</dcterms:created>
  <dc:creator>park517</dc:creator>
  <cp:lastModifiedBy>park517</cp:lastModifiedBy>
  <dcterms:modified xsi:type="dcterms:W3CDTF">2021-10-02T08:11:29.222</dcterms:modified>
  <cp:revision>18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