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091DD-D8BA-213C-A666-B552F19C6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A54363-288F-B8C4-68D3-8A1158DCC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9EC23F-D128-2742-2A99-22F5F7AE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477F-4C15-4418-A1F0-72A784967073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A8B9C4-E69A-7088-8D4B-7E652A02D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AF8F36-FD48-7BE5-37F9-4522D531A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1182-3DB8-45D5-AC1B-CF9B18ED4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353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FF53D-FE0A-2596-9EA2-D1F006A23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94042B-78B9-0827-1B8F-7A0EF97C5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62DC1D-0AA7-7602-E90A-E78E21FD8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477F-4C15-4418-A1F0-72A784967073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047943-DA24-111C-543E-17F7CC568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D1EDBF-15F6-5098-13A3-3ABECD9A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1182-3DB8-45D5-AC1B-CF9B18ED4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64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8B094B-92AA-07D4-94E7-BA445047B8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629124-B421-908D-1925-D9A2916F9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576DB-1274-6585-B579-7CAE7E703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477F-4C15-4418-A1F0-72A784967073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33B893-A334-39B3-E33D-59AD3E0F4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B14AC-5FD7-2899-45A5-83D58939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1182-3DB8-45D5-AC1B-CF9B18ED4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27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861FF-A719-E5BE-75A5-32F9E57C3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97BF7C-DCDF-57C8-379B-118EFAFFB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6E91AC-BEA0-D6B0-266A-FBED20596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477F-4C15-4418-A1F0-72A784967073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34E88A-105C-08DC-010C-323ECF06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B5E6B6-05BF-9188-AF5A-E9BE67C6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1182-3DB8-45D5-AC1B-CF9B18ED4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712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DC970-B686-F269-AE7F-2206DBF9E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7A9C19-4916-F927-81D1-7FBE9EF6B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22AA56-9B57-DBD0-3654-4A90B59A6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477F-4C15-4418-A1F0-72A784967073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BCA1B5-8269-8508-9064-B5CD241E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800A13-23DF-6F59-CCD7-75E93FF9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1182-3DB8-45D5-AC1B-CF9B18ED4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17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CF7BE-B3AF-24CF-B4AB-B045A95F6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6B47F8-4DC5-E6A1-D5CD-4FC63FE86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BBB4C6-D240-7B44-B5E6-97A8454C9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37B8C0-8C46-A901-C893-E36567750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477F-4C15-4418-A1F0-72A784967073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3B287C-C191-E53A-0567-16021E61C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9B5393-86C5-F3D2-82C7-DF58C2163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1182-3DB8-45D5-AC1B-CF9B18ED4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36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CC2CE-AF45-42DD-24CF-5FFDCB7D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0FC1B5-182B-5752-D5BE-B92F6C583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D7B647-A326-2B42-D1E9-DEAD52DC7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FFD2A0-EF86-3D7E-216C-6569192854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035AFD-3423-9801-0FE4-6FB133CE1D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279DA4-7B4C-7986-D14D-A19CE5449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477F-4C15-4418-A1F0-72A784967073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FF9419-3D6A-EB46-8A91-540A55AB9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919277-B8D0-9BE0-ACFC-C4B12DE9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1182-3DB8-45D5-AC1B-CF9B18ED4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171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832EF-D88C-D5C3-3637-6EF85A618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757B71-5015-946A-1AB8-292809A3E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477F-4C15-4418-A1F0-72A784967073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E51D83-FC03-B648-35E9-3A89DADBA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3D2C98-C1D1-AABC-A139-43BD10016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1182-3DB8-45D5-AC1B-CF9B18ED4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09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314CAA-8938-538F-D6C1-BFA69BF32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477F-4C15-4418-A1F0-72A784967073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A2EA2B-F6FA-0DB0-4DF9-29AD86FB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F3A00-5B97-FD73-888F-283930730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1182-3DB8-45D5-AC1B-CF9B18ED4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3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8BB3D-8506-BAE1-9ED6-6A437C5A3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56A7F6-6938-8768-F3B6-DB8174AD9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31161D-D34B-2066-E84C-54DB38BBE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ACAE2D-247D-1814-5391-D85232D4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477F-4C15-4418-A1F0-72A784967073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6E7EB0-2F94-A051-E700-74342DC77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B5BE8F-2B45-C2F4-3229-0B2BAF2E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1182-3DB8-45D5-AC1B-CF9B18ED4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92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71595-24F4-8CF1-E11E-E79986FBD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61E9BE-AA31-4462-A893-10DFB5D11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8B620F-0DF3-991F-A7CF-A398A5AC1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EE0697-6E29-2F4B-AA8C-8E1C1CEDA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477F-4C15-4418-A1F0-72A784967073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3A8B52-68C7-929F-C697-897F5005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98E296-5EB9-2CBF-7E14-E90E36BD5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1182-3DB8-45D5-AC1B-CF9B18ED4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396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709053-7B9C-B03C-0717-AE030D09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0051CC-A902-C352-C7D1-BB1A7AC6B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3D4391-1289-47B9-93DC-F7438DF20D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8477F-4C15-4418-A1F0-72A784967073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CC378-712F-059E-9634-E4DAA7967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85D739-F41B-1CBA-9C34-DBA27137A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21182-3DB8-45D5-AC1B-CF9B18ED4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33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526519-268F-C0C4-D929-CA53894308F4}"/>
              </a:ext>
            </a:extLst>
          </p:cNvPr>
          <p:cNvSpPr txBox="1"/>
          <p:nvPr/>
        </p:nvSpPr>
        <p:spPr>
          <a:xfrm>
            <a:off x="619760" y="386080"/>
            <a:ext cx="929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</a:t>
            </a:r>
          </a:p>
        </p:txBody>
      </p:sp>
    </p:spTree>
    <p:extLst>
      <p:ext uri="{BB962C8B-B14F-4D97-AF65-F5344CB8AC3E}">
        <p14:creationId xmlns:p14="http://schemas.microsoft.com/office/powerpoint/2010/main" val="1514096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박해옥</dc:creator>
  <cp:lastModifiedBy>박해옥</cp:lastModifiedBy>
  <cp:revision>1</cp:revision>
  <dcterms:created xsi:type="dcterms:W3CDTF">2024-05-14T07:18:38Z</dcterms:created>
  <dcterms:modified xsi:type="dcterms:W3CDTF">2024-05-14T07:19:07Z</dcterms:modified>
</cp:coreProperties>
</file>