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83" r:id="rId2"/>
  </p:sldMasterIdLst>
  <p:notesMasterIdLst>
    <p:notesMasterId r:id="rId11"/>
  </p:notesMasterIdLst>
  <p:handoutMasterIdLst>
    <p:handoutMasterId r:id="rId12"/>
  </p:handoutMasterIdLst>
  <p:sldIdLst>
    <p:sldId id="433" r:id="rId3"/>
    <p:sldId id="434" r:id="rId4"/>
    <p:sldId id="496" r:id="rId5"/>
    <p:sldId id="488" r:id="rId6"/>
    <p:sldId id="494" r:id="rId7"/>
    <p:sldId id="491" r:id="rId8"/>
    <p:sldId id="497" r:id="rId9"/>
    <p:sldId id="466" r:id="rId10"/>
  </p:sldIdLst>
  <p:sldSz cx="9144000" cy="6858000" type="screen4x3"/>
  <p:notesSz cx="6845300" cy="9131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E46713"/>
    <a:srgbClr val="FF9933"/>
    <a:srgbClr val="CCECFF"/>
    <a:srgbClr val="66CCFF"/>
    <a:srgbClr val="C0C0C0"/>
    <a:srgbClr val="DDDDDD"/>
    <a:srgbClr val="CC0000"/>
    <a:srgbClr val="80808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3" autoAdjust="0"/>
    <p:restoredTop sz="90314" autoAdjust="0"/>
  </p:normalViewPr>
  <p:slideViewPr>
    <p:cSldViewPr snapToGrid="0">
      <p:cViewPr>
        <p:scale>
          <a:sx n="140" d="100"/>
          <a:sy n="140" d="100"/>
        </p:scale>
        <p:origin x="424" y="9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7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386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53" tIns="46026" rIns="92053" bIns="46026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9850" y="0"/>
            <a:ext cx="296386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53" tIns="46026" rIns="92053" bIns="46026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74100"/>
            <a:ext cx="296386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53" tIns="46026" rIns="92053" bIns="46026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9850" y="8674100"/>
            <a:ext cx="296386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53" tIns="46026" rIns="92053" bIns="46026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pitchFamily="34" charset="0"/>
              </a:defRPr>
            </a:lvl1pPr>
          </a:lstStyle>
          <a:p>
            <a:fld id="{4F78F192-3A15-443A-BF2A-1CD7AB232A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40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386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53" tIns="46026" rIns="92053" bIns="46026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9850" y="0"/>
            <a:ext cx="296386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53" tIns="46026" rIns="92053" bIns="46026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9825" y="685800"/>
            <a:ext cx="4565650" cy="3424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337050"/>
            <a:ext cx="5476875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53" tIns="46026" rIns="92053" bIns="460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74100"/>
            <a:ext cx="296386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53" tIns="46026" rIns="92053" bIns="46026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9850" y="8674100"/>
            <a:ext cx="296386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53" tIns="46026" rIns="92053" bIns="46026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pitchFamily="34" charset="0"/>
              </a:defRPr>
            </a:lvl1pPr>
          </a:lstStyle>
          <a:p>
            <a:fld id="{3CBBC091-E655-4683-A02C-7AC97DCDC1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0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E5DDBA-9E75-464D-A168-707F13D8A618}" type="slidenum">
              <a:rPr lang="en-US"/>
              <a:pPr/>
              <a:t>1</a:t>
            </a:fld>
            <a:endParaRPr lang="en-US"/>
          </a:p>
        </p:txBody>
      </p:sp>
      <p:sp>
        <p:nvSpPr>
          <p:cNvPr id="116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950D11-F8CD-463B-B7B1-AEB51ED02AD8}" type="slidenum">
              <a:rPr lang="en-US"/>
              <a:pPr/>
              <a:t>2</a:t>
            </a:fld>
            <a:endParaRPr lang="en-US"/>
          </a:p>
        </p:txBody>
      </p:sp>
      <p:sp>
        <p:nvSpPr>
          <p:cNvPr id="116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950D11-F8CD-463B-B7B1-AEB51ED02AD8}" type="slidenum">
              <a:rPr lang="en-US"/>
              <a:pPr/>
              <a:t>3</a:t>
            </a:fld>
            <a:endParaRPr lang="en-US"/>
          </a:p>
        </p:txBody>
      </p:sp>
      <p:sp>
        <p:nvSpPr>
          <p:cNvPr id="116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74766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BC091-E655-4683-A02C-7AC97DCDC1B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80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9312A3-66CC-4514-8324-775A7033B155}" type="slidenum">
              <a:rPr lang="en-US"/>
              <a:pPr/>
              <a:t>8</a:t>
            </a:fld>
            <a:endParaRPr lang="en-US"/>
          </a:p>
        </p:txBody>
      </p:sp>
      <p:sp>
        <p:nvSpPr>
          <p:cNvPr id="122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38175" y="1708150"/>
            <a:ext cx="7772400" cy="1462088"/>
          </a:xfrm>
        </p:spPr>
        <p:txBody>
          <a:bodyPr rIns="91440"/>
          <a:lstStyle>
            <a:lvl1pPr algn="ctr"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508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rIns="91440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15098" name="Line 26"/>
          <p:cNvSpPr>
            <a:spLocks noChangeShapeType="1"/>
          </p:cNvSpPr>
          <p:nvPr/>
        </p:nvSpPr>
        <p:spPr bwMode="auto">
          <a:xfrm>
            <a:off x="0" y="0"/>
            <a:ext cx="457200" cy="0"/>
          </a:xfrm>
          <a:prstGeom prst="line">
            <a:avLst/>
          </a:prstGeom>
          <a:noFill/>
          <a:ln w="0">
            <a:solidFill>
              <a:srgbClr val="FE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pic>
        <p:nvPicPr>
          <p:cNvPr id="515097" name="Picture 25" descr="ppt7" hidden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1450" y="2155825"/>
            <a:ext cx="13970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5099" name="Line 27"/>
          <p:cNvSpPr>
            <a:spLocks noChangeShapeType="1"/>
          </p:cNvSpPr>
          <p:nvPr/>
        </p:nvSpPr>
        <p:spPr bwMode="auto">
          <a:xfrm>
            <a:off x="0" y="0"/>
            <a:ext cx="457200" cy="0"/>
          </a:xfrm>
          <a:prstGeom prst="line">
            <a:avLst/>
          </a:prstGeom>
          <a:noFill/>
          <a:ln w="0">
            <a:solidFill>
              <a:srgbClr val="FE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515091" name="Rectangle 19"/>
          <p:cNvSpPr>
            <a:spLocks noChangeArrowheads="1"/>
          </p:cNvSpPr>
          <p:nvPr/>
        </p:nvSpPr>
        <p:spPr bwMode="auto">
          <a:xfrm>
            <a:off x="171450" y="2155825"/>
            <a:ext cx="1397000" cy="1276350"/>
          </a:xfrm>
          <a:prstGeom prst="rect">
            <a:avLst/>
          </a:prstGeom>
          <a:gradFill rotWithShape="1">
            <a:gsLst>
              <a:gs pos="0">
                <a:srgbClr val="FE7519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515101" name="Line 29"/>
          <p:cNvSpPr>
            <a:spLocks noChangeShapeType="1"/>
          </p:cNvSpPr>
          <p:nvPr/>
        </p:nvSpPr>
        <p:spPr bwMode="auto">
          <a:xfrm>
            <a:off x="0" y="0"/>
            <a:ext cx="457200" cy="0"/>
          </a:xfrm>
          <a:prstGeom prst="line">
            <a:avLst/>
          </a:prstGeom>
          <a:noFill/>
          <a:ln w="0">
            <a:solidFill>
              <a:srgbClr val="FE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515100" name="Rectangle 28" hidden="1"/>
          <p:cNvSpPr>
            <a:spLocks noChangeArrowheads="1"/>
          </p:cNvSpPr>
          <p:nvPr/>
        </p:nvSpPr>
        <p:spPr bwMode="gray">
          <a:xfrm>
            <a:off x="36513" y="3336925"/>
            <a:ext cx="8985250" cy="4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1C1C1C"/>
                    </a:gs>
                    <a:gs pos="100000">
                      <a:srgbClr val="C0C0C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nb-NO" sz="2400" b="0"/>
          </a:p>
        </p:txBody>
      </p:sp>
      <p:sp>
        <p:nvSpPr>
          <p:cNvPr id="515102" name="Line 30"/>
          <p:cNvSpPr>
            <a:spLocks noChangeShapeType="1"/>
          </p:cNvSpPr>
          <p:nvPr/>
        </p:nvSpPr>
        <p:spPr bwMode="auto">
          <a:xfrm>
            <a:off x="0" y="0"/>
            <a:ext cx="457200" cy="0"/>
          </a:xfrm>
          <a:prstGeom prst="line">
            <a:avLst/>
          </a:prstGeom>
          <a:noFill/>
          <a:ln w="0">
            <a:solidFill>
              <a:srgbClr val="FE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515093" name="Rectangle 21"/>
          <p:cNvSpPr>
            <a:spLocks noChangeArrowheads="1"/>
          </p:cNvSpPr>
          <p:nvPr/>
        </p:nvSpPr>
        <p:spPr bwMode="gray">
          <a:xfrm>
            <a:off x="36513" y="3336925"/>
            <a:ext cx="8985250" cy="46038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nb-NO" sz="2400" b="0"/>
          </a:p>
        </p:txBody>
      </p:sp>
      <p:sp>
        <p:nvSpPr>
          <p:cNvPr id="515104" name="Line 32"/>
          <p:cNvSpPr>
            <a:spLocks noChangeShapeType="1"/>
          </p:cNvSpPr>
          <p:nvPr/>
        </p:nvSpPr>
        <p:spPr bwMode="auto">
          <a:xfrm>
            <a:off x="0" y="0"/>
            <a:ext cx="457200" cy="0"/>
          </a:xfrm>
          <a:prstGeom prst="line">
            <a:avLst/>
          </a:prstGeom>
          <a:noFill/>
          <a:ln w="0">
            <a:solidFill>
              <a:srgbClr val="FE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515103" name="Rectangle 31" hidden="1"/>
          <p:cNvSpPr>
            <a:spLocks noChangeArrowheads="1"/>
          </p:cNvSpPr>
          <p:nvPr/>
        </p:nvSpPr>
        <p:spPr bwMode="auto">
          <a:xfrm rot="16200000">
            <a:off x="-517525" y="2586038"/>
            <a:ext cx="1685925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808080"/>
                    </a:gs>
                    <a:gs pos="100000">
                      <a:srgbClr val="1C1C1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nb-NO"/>
          </a:p>
        </p:txBody>
      </p:sp>
      <p:sp>
        <p:nvSpPr>
          <p:cNvPr id="515105" name="Line 33"/>
          <p:cNvSpPr>
            <a:spLocks noChangeShapeType="1"/>
          </p:cNvSpPr>
          <p:nvPr/>
        </p:nvSpPr>
        <p:spPr bwMode="auto">
          <a:xfrm>
            <a:off x="0" y="0"/>
            <a:ext cx="457200" cy="0"/>
          </a:xfrm>
          <a:prstGeom prst="line">
            <a:avLst/>
          </a:prstGeom>
          <a:noFill/>
          <a:ln w="0">
            <a:solidFill>
              <a:srgbClr val="FE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515094" name="Rectangle 22"/>
          <p:cNvSpPr>
            <a:spLocks noChangeArrowheads="1"/>
          </p:cNvSpPr>
          <p:nvPr/>
        </p:nvSpPr>
        <p:spPr bwMode="auto">
          <a:xfrm rot="-5400000">
            <a:off x="-517525" y="2586038"/>
            <a:ext cx="1685925" cy="92075"/>
          </a:xfrm>
          <a:prstGeom prst="rect">
            <a:avLst/>
          </a:prstGeom>
          <a:gradFill rotWithShape="0">
            <a:gsLst>
              <a:gs pos="0">
                <a:srgbClr val="808080"/>
              </a:gs>
              <a:gs pos="100000">
                <a:srgbClr val="1C1C1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515106" name="Line 34"/>
          <p:cNvSpPr>
            <a:spLocks noChangeShapeType="1"/>
          </p:cNvSpPr>
          <p:nvPr/>
        </p:nvSpPr>
        <p:spPr bwMode="auto">
          <a:xfrm>
            <a:off x="0" y="0"/>
            <a:ext cx="0" cy="457200"/>
          </a:xfrm>
          <a:prstGeom prst="line">
            <a:avLst/>
          </a:prstGeom>
          <a:noFill/>
          <a:ln w="0">
            <a:solidFill>
              <a:srgbClr val="FD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0600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27000"/>
            <a:ext cx="2286000" cy="638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27000"/>
            <a:ext cx="6705600" cy="638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6438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38175" y="1708150"/>
            <a:ext cx="7772400" cy="1462088"/>
          </a:xfrm>
        </p:spPr>
        <p:txBody>
          <a:bodyPr rIns="91440"/>
          <a:lstStyle>
            <a:lvl1pPr algn="ctr"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508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rIns="91440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83217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82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370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973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66775"/>
            <a:ext cx="4495800" cy="564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6775"/>
            <a:ext cx="4495800" cy="564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6257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095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559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15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620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365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89" name="Line 41"/>
          <p:cNvSpPr>
            <a:spLocks noChangeShapeType="1"/>
          </p:cNvSpPr>
          <p:nvPr/>
        </p:nvSpPr>
        <p:spPr bwMode="auto">
          <a:xfrm>
            <a:off x="0" y="0"/>
            <a:ext cx="457200" cy="0"/>
          </a:xfrm>
          <a:prstGeom prst="line">
            <a:avLst/>
          </a:prstGeom>
          <a:noFill/>
          <a:ln w="0">
            <a:solidFill>
              <a:srgbClr val="FE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514088" name="Rectangle 40" hidden="1"/>
          <p:cNvSpPr>
            <a:spLocks noChangeArrowheads="1"/>
          </p:cNvSpPr>
          <p:nvPr/>
        </p:nvSpPr>
        <p:spPr bwMode="auto">
          <a:xfrm>
            <a:off x="107950" y="131763"/>
            <a:ext cx="928688" cy="59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rgbClr val="FE7519"/>
                    </a:gs>
                    <a:gs pos="100000">
                      <a:schemeClr val="bg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nb-NO"/>
          </a:p>
        </p:txBody>
      </p:sp>
      <p:sp>
        <p:nvSpPr>
          <p:cNvPr id="514090" name="Line 42"/>
          <p:cNvSpPr>
            <a:spLocks noChangeShapeType="1"/>
          </p:cNvSpPr>
          <p:nvPr/>
        </p:nvSpPr>
        <p:spPr bwMode="auto">
          <a:xfrm>
            <a:off x="0" y="0"/>
            <a:ext cx="457200" cy="0"/>
          </a:xfrm>
          <a:prstGeom prst="line">
            <a:avLst/>
          </a:prstGeom>
          <a:noFill/>
          <a:ln w="0">
            <a:solidFill>
              <a:srgbClr val="FE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514082" name="Rectangle 34"/>
          <p:cNvSpPr>
            <a:spLocks noChangeArrowheads="1"/>
          </p:cNvSpPr>
          <p:nvPr/>
        </p:nvSpPr>
        <p:spPr bwMode="auto">
          <a:xfrm>
            <a:off x="107950" y="131763"/>
            <a:ext cx="928688" cy="598487"/>
          </a:xfrm>
          <a:prstGeom prst="rect">
            <a:avLst/>
          </a:prstGeom>
          <a:gradFill rotWithShape="1">
            <a:gsLst>
              <a:gs pos="0">
                <a:srgbClr val="FE7519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514091" name="Line 43"/>
          <p:cNvSpPr>
            <a:spLocks noChangeShapeType="1"/>
          </p:cNvSpPr>
          <p:nvPr/>
        </p:nvSpPr>
        <p:spPr bwMode="auto">
          <a:xfrm>
            <a:off x="0" y="0"/>
            <a:ext cx="0" cy="457200"/>
          </a:xfrm>
          <a:prstGeom prst="line">
            <a:avLst/>
          </a:prstGeom>
          <a:noFill/>
          <a:ln w="0">
            <a:solidFill>
              <a:srgbClr val="FD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51405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12738" y="127000"/>
            <a:ext cx="8797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3600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405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66775"/>
            <a:ext cx="9144000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54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4059" name="Text Box 11"/>
          <p:cNvSpPr txBox="1">
            <a:spLocks noChangeArrowheads="1"/>
          </p:cNvSpPr>
          <p:nvPr/>
        </p:nvSpPr>
        <p:spPr bwMode="auto">
          <a:xfrm>
            <a:off x="2015332" y="6654800"/>
            <a:ext cx="5113337" cy="21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52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00" b="0" dirty="0">
                <a:latin typeface="Arial" pitchFamily="34" charset="0"/>
              </a:rPr>
              <a:t>IN2140,  Pål Halvorsen</a:t>
            </a:r>
          </a:p>
        </p:txBody>
      </p:sp>
      <p:sp>
        <p:nvSpPr>
          <p:cNvPr id="514093" name="Line 45"/>
          <p:cNvSpPr>
            <a:spLocks noChangeShapeType="1"/>
          </p:cNvSpPr>
          <p:nvPr/>
        </p:nvSpPr>
        <p:spPr bwMode="auto">
          <a:xfrm>
            <a:off x="0" y="0"/>
            <a:ext cx="457200" cy="0"/>
          </a:xfrm>
          <a:prstGeom prst="line">
            <a:avLst/>
          </a:prstGeom>
          <a:noFill/>
          <a:ln w="0">
            <a:solidFill>
              <a:srgbClr val="FE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514092" name="Rectangle 44" hidden="1"/>
          <p:cNvSpPr>
            <a:spLocks noChangeArrowheads="1"/>
          </p:cNvSpPr>
          <p:nvPr/>
        </p:nvSpPr>
        <p:spPr bwMode="gray">
          <a:xfrm>
            <a:off x="9525" y="638175"/>
            <a:ext cx="9123363" cy="4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100000">
                      <a:srgbClr val="C0C0C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nb-NO" sz="2400" b="0"/>
          </a:p>
        </p:txBody>
      </p:sp>
      <p:sp>
        <p:nvSpPr>
          <p:cNvPr id="514094" name="Line 46"/>
          <p:cNvSpPr>
            <a:spLocks noChangeShapeType="1"/>
          </p:cNvSpPr>
          <p:nvPr/>
        </p:nvSpPr>
        <p:spPr bwMode="auto">
          <a:xfrm>
            <a:off x="0" y="0"/>
            <a:ext cx="457200" cy="0"/>
          </a:xfrm>
          <a:prstGeom prst="line">
            <a:avLst/>
          </a:prstGeom>
          <a:noFill/>
          <a:ln w="0">
            <a:solidFill>
              <a:srgbClr val="FE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514060" name="Rectangle 12"/>
          <p:cNvSpPr>
            <a:spLocks noChangeArrowheads="1"/>
          </p:cNvSpPr>
          <p:nvPr/>
        </p:nvSpPr>
        <p:spPr bwMode="gray">
          <a:xfrm>
            <a:off x="9525" y="638175"/>
            <a:ext cx="9123363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nb-NO" sz="2400" b="0"/>
          </a:p>
        </p:txBody>
      </p:sp>
      <p:sp>
        <p:nvSpPr>
          <p:cNvPr id="514083" name="Rectangle 35"/>
          <p:cNvSpPr>
            <a:spLocks noChangeArrowheads="1"/>
          </p:cNvSpPr>
          <p:nvPr/>
        </p:nvSpPr>
        <p:spPr bwMode="auto">
          <a:xfrm rot="-5400000">
            <a:off x="-165894" y="378619"/>
            <a:ext cx="731838" cy="635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pic>
        <p:nvPicPr>
          <p:cNvPr id="514086" name="Picture 38" descr="Picture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75" y="6572250"/>
            <a:ext cx="280094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069" name="Rectangle 21"/>
          <p:cNvSpPr>
            <a:spLocks noChangeArrowheads="1"/>
          </p:cNvSpPr>
          <p:nvPr/>
        </p:nvSpPr>
        <p:spPr bwMode="gray">
          <a:xfrm flipV="1">
            <a:off x="311150" y="6588125"/>
            <a:ext cx="8821738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 eaLnBrk="1" hangingPunct="1"/>
            <a:endParaRPr kumimoji="1" lang="nb-NO" sz="2400" b="0"/>
          </a:p>
        </p:txBody>
      </p:sp>
      <p:sp>
        <p:nvSpPr>
          <p:cNvPr id="514087" name="Text Box 39"/>
          <p:cNvSpPr txBox="1">
            <a:spLocks noChangeArrowheads="1"/>
          </p:cNvSpPr>
          <p:nvPr/>
        </p:nvSpPr>
        <p:spPr bwMode="auto">
          <a:xfrm>
            <a:off x="246063" y="6630988"/>
            <a:ext cx="1492250" cy="22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52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University of Oslo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24635CA-047D-5148-A9D4-6E166A644EB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375" y="6681227"/>
            <a:ext cx="725972" cy="1187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6600"/>
        </a:buClr>
        <a:buSzPct val="120000"/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6600"/>
        </a:buClr>
        <a:buFont typeface="Tahoma" pitchFamily="34" charset="0"/>
        <a:buChar char="−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buChar char="§"/>
        <a:defRPr sz="19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D69AA5-9FB0-AD4B-B265-B0624261794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375" y="6681227"/>
            <a:ext cx="725972" cy="11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6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8.wdp"/><Relationship Id="rId18" Type="http://schemas.microsoft.com/office/2007/relationships/hdphoto" Target="../media/hdphoto12.wdp"/><Relationship Id="rId3" Type="http://schemas.openxmlformats.org/officeDocument/2006/relationships/image" Target="../media/image7.png"/><Relationship Id="rId7" Type="http://schemas.microsoft.com/office/2007/relationships/hdphoto" Target="../media/hdphoto4.wdp"/><Relationship Id="rId12" Type="http://schemas.openxmlformats.org/officeDocument/2006/relationships/image" Target="../media/image10.png"/><Relationship Id="rId17" Type="http://schemas.microsoft.com/office/2007/relationships/hdphoto" Target="../media/hdphoto11.wdp"/><Relationship Id="rId2" Type="http://schemas.openxmlformats.org/officeDocument/2006/relationships/image" Target="../media/image5.png"/><Relationship Id="rId16" Type="http://schemas.microsoft.com/office/2007/relationships/hdphoto" Target="../media/hdphoto10.wdp"/><Relationship Id="rId20" Type="http://schemas.openxmlformats.org/officeDocument/2006/relationships/image" Target="../media/image12.gif"/><Relationship Id="rId1" Type="http://schemas.openxmlformats.org/officeDocument/2006/relationships/slideLayout" Target="../slideLayouts/slideLayout13.xml"/><Relationship Id="rId6" Type="http://schemas.microsoft.com/office/2007/relationships/hdphoto" Target="../media/hdphoto3.wdp"/><Relationship Id="rId11" Type="http://schemas.microsoft.com/office/2007/relationships/hdphoto" Target="../media/hdphoto7.wdp"/><Relationship Id="rId5" Type="http://schemas.openxmlformats.org/officeDocument/2006/relationships/image" Target="../media/image8.png"/><Relationship Id="rId15" Type="http://schemas.microsoft.com/office/2007/relationships/hdphoto" Target="../media/hdphoto9.wdp"/><Relationship Id="rId10" Type="http://schemas.microsoft.com/office/2007/relationships/hdphoto" Target="../media/hdphoto6.wdp"/><Relationship Id="rId19" Type="http://schemas.microsoft.com/office/2007/relationships/hdphoto" Target="../media/hdphoto13.wdp"/><Relationship Id="rId4" Type="http://schemas.microsoft.com/office/2007/relationships/hdphoto" Target="../media/hdphoto2.wdp"/><Relationship Id="rId9" Type="http://schemas.microsoft.com/office/2007/relationships/hdphoto" Target="../media/hdphoto5.wdp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microsoft.com/office/2007/relationships/hdphoto" Target="../media/hdphoto18.wdp"/><Relationship Id="rId18" Type="http://schemas.openxmlformats.org/officeDocument/2006/relationships/image" Target="../media/image14.jpeg"/><Relationship Id="rId3" Type="http://schemas.openxmlformats.org/officeDocument/2006/relationships/image" Target="../media/image8.png"/><Relationship Id="rId7" Type="http://schemas.microsoft.com/office/2007/relationships/hdphoto" Target="../media/hdphoto15.wdp"/><Relationship Id="rId12" Type="http://schemas.openxmlformats.org/officeDocument/2006/relationships/image" Target="../media/image11.png"/><Relationship Id="rId17" Type="http://schemas.microsoft.com/office/2007/relationships/hdphoto" Target="../media/hdphoto20.wdp"/><Relationship Id="rId2" Type="http://schemas.openxmlformats.org/officeDocument/2006/relationships/image" Target="../media/image5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microsoft.com/office/2007/relationships/hdphoto" Target="../media/hdphoto14.wdp"/><Relationship Id="rId11" Type="http://schemas.microsoft.com/office/2007/relationships/hdphoto" Target="../media/hdphoto17.wdp"/><Relationship Id="rId5" Type="http://schemas.openxmlformats.org/officeDocument/2006/relationships/image" Target="../media/image9.png"/><Relationship Id="rId15" Type="http://schemas.openxmlformats.org/officeDocument/2006/relationships/image" Target="../media/image12.gif"/><Relationship Id="rId10" Type="http://schemas.microsoft.com/office/2007/relationships/hdphoto" Target="../media/hdphoto16.wdp"/><Relationship Id="rId4" Type="http://schemas.microsoft.com/office/2007/relationships/hdphoto" Target="../media/hdphoto11.wdp"/><Relationship Id="rId9" Type="http://schemas.openxmlformats.org/officeDocument/2006/relationships/image" Target="../media/image10.png"/><Relationship Id="rId14" Type="http://schemas.microsoft.com/office/2007/relationships/hdphoto" Target="../media/hdphoto19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201" name="Line 9"/>
          <p:cNvSpPr>
            <a:spLocks noChangeShapeType="1"/>
          </p:cNvSpPr>
          <p:nvPr/>
        </p:nvSpPr>
        <p:spPr bwMode="auto">
          <a:xfrm>
            <a:off x="0" y="0"/>
            <a:ext cx="914400" cy="0"/>
          </a:xfrm>
          <a:prstGeom prst="line">
            <a:avLst/>
          </a:prstGeom>
          <a:noFill/>
          <a:ln w="0">
            <a:solidFill>
              <a:srgbClr val="FB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160197" name="Line 5"/>
          <p:cNvSpPr>
            <a:spLocks noChangeShapeType="1"/>
          </p:cNvSpPr>
          <p:nvPr/>
        </p:nvSpPr>
        <p:spPr bwMode="auto">
          <a:xfrm>
            <a:off x="0" y="0"/>
            <a:ext cx="457200" cy="0"/>
          </a:xfrm>
          <a:prstGeom prst="line">
            <a:avLst/>
          </a:prstGeom>
          <a:noFill/>
          <a:ln w="0">
            <a:solidFill>
              <a:srgbClr val="FE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160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751013"/>
            <a:ext cx="7407275" cy="1462087"/>
          </a:xfrm>
        </p:spPr>
        <p:txBody>
          <a:bodyPr/>
          <a:lstStyle/>
          <a:p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Operating Systems:</a:t>
            </a:r>
            <a:b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4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CPU Scheduling –</a:t>
            </a:r>
            <a:br>
              <a:rPr lang="en-US" sz="4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4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terms explained </a:t>
            </a:r>
          </a:p>
        </p:txBody>
      </p:sp>
      <p:sp>
        <p:nvSpPr>
          <p:cNvPr id="1160198" name="Line 6"/>
          <p:cNvSpPr>
            <a:spLocks noChangeShapeType="1"/>
          </p:cNvSpPr>
          <p:nvPr/>
        </p:nvSpPr>
        <p:spPr bwMode="auto">
          <a:xfrm>
            <a:off x="0" y="0"/>
            <a:ext cx="457200" cy="0"/>
          </a:xfrm>
          <a:prstGeom prst="line">
            <a:avLst/>
          </a:prstGeom>
          <a:noFill/>
          <a:ln w="0">
            <a:solidFill>
              <a:srgbClr val="FE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160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351088"/>
          </a:xfrm>
        </p:spPr>
        <p:txBody>
          <a:bodyPr/>
          <a:lstStyle/>
          <a:p>
            <a:endParaRPr lang="en-US" dirty="0">
              <a:latin typeface="Comic Sans MS" pitchFamily="66" charset="0"/>
            </a:endParaRPr>
          </a:p>
        </p:txBody>
      </p:sp>
      <p:sp>
        <p:nvSpPr>
          <p:cNvPr id="1160199" name="Line 7"/>
          <p:cNvSpPr>
            <a:spLocks noChangeShapeType="1"/>
          </p:cNvSpPr>
          <p:nvPr/>
        </p:nvSpPr>
        <p:spPr bwMode="auto">
          <a:xfrm>
            <a:off x="0" y="0"/>
            <a:ext cx="457200" cy="0"/>
          </a:xfrm>
          <a:prstGeom prst="line">
            <a:avLst/>
          </a:prstGeom>
          <a:noFill/>
          <a:ln w="0">
            <a:solidFill>
              <a:srgbClr val="FE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160196" name="Text Box 4"/>
          <p:cNvSpPr txBox="1">
            <a:spLocks noChangeArrowheads="1"/>
          </p:cNvSpPr>
          <p:nvPr/>
        </p:nvSpPr>
        <p:spPr bwMode="auto">
          <a:xfrm>
            <a:off x="684213" y="188913"/>
            <a:ext cx="800168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IN2140: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Introduction to Operating Systems and Data Communication</a:t>
            </a:r>
          </a:p>
        </p:txBody>
      </p:sp>
      <p:sp>
        <p:nvSpPr>
          <p:cNvPr id="1160200" name="Line 8"/>
          <p:cNvSpPr>
            <a:spLocks noChangeShapeType="1"/>
          </p:cNvSpPr>
          <p:nvPr/>
        </p:nvSpPr>
        <p:spPr bwMode="auto">
          <a:xfrm>
            <a:off x="0" y="0"/>
            <a:ext cx="0" cy="457200"/>
          </a:xfrm>
          <a:prstGeom prst="line">
            <a:avLst/>
          </a:prstGeom>
          <a:noFill/>
          <a:ln w="0">
            <a:solidFill>
              <a:srgbClr val="FD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Multi-tasking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539568-9015-6048-A4E4-2B75E4CE6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249" y="2892580"/>
            <a:ext cx="1574800" cy="1282700"/>
          </a:xfrm>
          <a:prstGeom prst="rect">
            <a:avLst/>
          </a:prstGeom>
        </p:spPr>
      </p:pic>
      <p:sp>
        <p:nvSpPr>
          <p:cNvPr id="6" name="Notched Right Arrow 5">
            <a:extLst>
              <a:ext uri="{FF2B5EF4-FFF2-40B4-BE49-F238E27FC236}">
                <a16:creationId xmlns:a16="http://schemas.microsoft.com/office/drawing/2014/main" id="{8A735BC1-8188-E64A-913D-EEEF00DBA02C}"/>
              </a:ext>
            </a:extLst>
          </p:cNvPr>
          <p:cNvSpPr/>
          <p:nvPr/>
        </p:nvSpPr>
        <p:spPr bwMode="auto">
          <a:xfrm rot="2406053">
            <a:off x="1579950" y="2130552"/>
            <a:ext cx="1444752" cy="603504"/>
          </a:xfrm>
          <a:prstGeom prst="notch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Notched Right Arrow 15">
            <a:extLst>
              <a:ext uri="{FF2B5EF4-FFF2-40B4-BE49-F238E27FC236}">
                <a16:creationId xmlns:a16="http://schemas.microsoft.com/office/drawing/2014/main" id="{25F1466B-2A4D-8F4C-9336-E4D7C8BE2371}"/>
              </a:ext>
            </a:extLst>
          </p:cNvPr>
          <p:cNvSpPr/>
          <p:nvPr/>
        </p:nvSpPr>
        <p:spPr bwMode="auto">
          <a:xfrm rot="15699039">
            <a:off x="3662415" y="4741608"/>
            <a:ext cx="1444752" cy="603504"/>
          </a:xfrm>
          <a:prstGeom prst="notch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" name="Notched Right Arrow 16">
            <a:extLst>
              <a:ext uri="{FF2B5EF4-FFF2-40B4-BE49-F238E27FC236}">
                <a16:creationId xmlns:a16="http://schemas.microsoft.com/office/drawing/2014/main" id="{9F2FA45B-EA88-BC4B-AEBA-39BF6072F3F1}"/>
              </a:ext>
            </a:extLst>
          </p:cNvPr>
          <p:cNvSpPr/>
          <p:nvPr/>
        </p:nvSpPr>
        <p:spPr bwMode="auto">
          <a:xfrm rot="20380013">
            <a:off x="1449544" y="3678272"/>
            <a:ext cx="1444752" cy="603504"/>
          </a:xfrm>
          <a:prstGeom prst="notch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Notched Right Arrow 17">
            <a:extLst>
              <a:ext uri="{FF2B5EF4-FFF2-40B4-BE49-F238E27FC236}">
                <a16:creationId xmlns:a16="http://schemas.microsoft.com/office/drawing/2014/main" id="{2FA10987-11AA-B84F-BF70-297772CD2999}"/>
              </a:ext>
            </a:extLst>
          </p:cNvPr>
          <p:cNvSpPr/>
          <p:nvPr/>
        </p:nvSpPr>
        <p:spPr bwMode="auto">
          <a:xfrm rot="6885815">
            <a:off x="4122664" y="1828622"/>
            <a:ext cx="1444752" cy="603504"/>
          </a:xfrm>
          <a:prstGeom prst="notch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Notched Right Arrow 18">
            <a:extLst>
              <a:ext uri="{FF2B5EF4-FFF2-40B4-BE49-F238E27FC236}">
                <a16:creationId xmlns:a16="http://schemas.microsoft.com/office/drawing/2014/main" id="{2588F55D-D46E-2C4A-92AC-C03833E7B153}"/>
              </a:ext>
            </a:extLst>
          </p:cNvPr>
          <p:cNvSpPr/>
          <p:nvPr/>
        </p:nvSpPr>
        <p:spPr bwMode="auto">
          <a:xfrm rot="5212029">
            <a:off x="2936474" y="1580562"/>
            <a:ext cx="1444752" cy="603504"/>
          </a:xfrm>
          <a:prstGeom prst="notch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0" name="Notched Right Arrow 19">
            <a:extLst>
              <a:ext uri="{FF2B5EF4-FFF2-40B4-BE49-F238E27FC236}">
                <a16:creationId xmlns:a16="http://schemas.microsoft.com/office/drawing/2014/main" id="{E9705832-7945-4A4B-A09A-794C69DE3C92}"/>
              </a:ext>
            </a:extLst>
          </p:cNvPr>
          <p:cNvSpPr/>
          <p:nvPr/>
        </p:nvSpPr>
        <p:spPr bwMode="auto">
          <a:xfrm rot="10800000">
            <a:off x="4983135" y="3232178"/>
            <a:ext cx="1444752" cy="603504"/>
          </a:xfrm>
          <a:prstGeom prst="notch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1" name="Notched Right Arrow 20">
            <a:extLst>
              <a:ext uri="{FF2B5EF4-FFF2-40B4-BE49-F238E27FC236}">
                <a16:creationId xmlns:a16="http://schemas.microsoft.com/office/drawing/2014/main" id="{17DAEC43-75F9-864F-8689-475A26EEA1E0}"/>
              </a:ext>
            </a:extLst>
          </p:cNvPr>
          <p:cNvSpPr/>
          <p:nvPr/>
        </p:nvSpPr>
        <p:spPr bwMode="auto">
          <a:xfrm rot="17541281">
            <a:off x="2382652" y="4667430"/>
            <a:ext cx="1444752" cy="603504"/>
          </a:xfrm>
          <a:prstGeom prst="notch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1E638-B5D7-E54D-B1B1-E7F764D231F7}"/>
              </a:ext>
            </a:extLst>
          </p:cNvPr>
          <p:cNvSpPr txBox="1"/>
          <p:nvPr/>
        </p:nvSpPr>
        <p:spPr>
          <a:xfrm>
            <a:off x="5110731" y="4402570"/>
            <a:ext cx="3671198" cy="1631216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188684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b="0" dirty="0"/>
              <a:t>In a multi-tasking system,</a:t>
            </a:r>
            <a:br>
              <a:rPr lang="en-US" sz="2000" b="0" dirty="0"/>
            </a:br>
            <a:r>
              <a:rPr lang="en-US" sz="2000" b="0" dirty="0"/>
              <a:t>many different tasks</a:t>
            </a:r>
            <a:br>
              <a:rPr lang="en-US" sz="2000" b="0" dirty="0"/>
            </a:br>
            <a:r>
              <a:rPr lang="en-US" sz="2000" b="0" dirty="0"/>
              <a:t>with different properties, </a:t>
            </a:r>
            <a:br>
              <a:rPr lang="en-US" sz="2000" b="0" dirty="0"/>
            </a:br>
            <a:r>
              <a:rPr lang="en-US" sz="2000" b="0" dirty="0"/>
              <a:t>needs or requirements want to</a:t>
            </a:r>
            <a:br>
              <a:rPr lang="en-US" sz="2000" b="0" dirty="0"/>
            </a:br>
            <a:r>
              <a:rPr lang="en-US" sz="2000" b="0" dirty="0"/>
              <a:t>use the CPU at the same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Multi-tasking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539568-9015-6048-A4E4-2B75E4CE6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249" y="2892580"/>
            <a:ext cx="1574800" cy="1282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8E4A3A-6234-304E-807D-CAF010596EDA}"/>
              </a:ext>
            </a:extLst>
          </p:cNvPr>
          <p:cNvSpPr txBox="1"/>
          <p:nvPr/>
        </p:nvSpPr>
        <p:spPr>
          <a:xfrm rot="19892188">
            <a:off x="2352275" y="984018"/>
            <a:ext cx="44980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/>
              <a:t>preemption:</a:t>
            </a:r>
            <a:br>
              <a:rPr lang="en-US" sz="1600" b="0" dirty="0"/>
            </a:br>
            <a:r>
              <a:rPr lang="en-US" sz="1600" b="0" dirty="0"/>
              <a:t>temporarily interrupting an executing task, </a:t>
            </a:r>
            <a:br>
              <a:rPr lang="en-US" sz="1600" b="0" dirty="0"/>
            </a:br>
            <a:r>
              <a:rPr lang="en-US" sz="1600" b="0" dirty="0"/>
              <a:t>with the intention of resuming it at a later time.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00017E-69EE-4941-9474-C66EE3A30D08}"/>
              </a:ext>
            </a:extLst>
          </p:cNvPr>
          <p:cNvSpPr txBox="1"/>
          <p:nvPr/>
        </p:nvSpPr>
        <p:spPr>
          <a:xfrm rot="19892188">
            <a:off x="295940" y="1157968"/>
            <a:ext cx="30160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err="1"/>
              <a:t>timeslices</a:t>
            </a:r>
            <a:r>
              <a:rPr lang="en-US" sz="2800" b="0" dirty="0"/>
              <a:t>:</a:t>
            </a:r>
            <a:br>
              <a:rPr lang="en-US" sz="1600" b="0" dirty="0"/>
            </a:br>
            <a:r>
              <a:rPr lang="en-US" sz="1600" b="0" dirty="0"/>
              <a:t>timeframe for which process is </a:t>
            </a:r>
            <a:br>
              <a:rPr lang="en-US" sz="1600" b="0" dirty="0"/>
            </a:br>
            <a:r>
              <a:rPr lang="en-US" sz="1600" b="0" dirty="0"/>
              <a:t>allotted to run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FA203-2DF7-C44D-8EFD-CB8C615766AC}"/>
              </a:ext>
            </a:extLst>
          </p:cNvPr>
          <p:cNvSpPr txBox="1"/>
          <p:nvPr/>
        </p:nvSpPr>
        <p:spPr>
          <a:xfrm rot="19892188">
            <a:off x="31257" y="4437814"/>
            <a:ext cx="40506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/>
              <a:t>priorities:</a:t>
            </a:r>
            <a:br>
              <a:rPr lang="en-US" sz="2800" b="0" dirty="0"/>
            </a:br>
            <a:r>
              <a:rPr lang="en-US" sz="1600" b="0" dirty="0"/>
              <a:t>processes are assigned priorities,</a:t>
            </a:r>
            <a:br>
              <a:rPr lang="en-US" sz="1600" b="0" dirty="0"/>
            </a:br>
            <a:r>
              <a:rPr lang="en-US" sz="1600" b="0" dirty="0"/>
              <a:t>highest priority processes are selected first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87483E-317C-0645-A873-AAD92AC20BAC}"/>
              </a:ext>
            </a:extLst>
          </p:cNvPr>
          <p:cNvSpPr txBox="1"/>
          <p:nvPr/>
        </p:nvSpPr>
        <p:spPr>
          <a:xfrm rot="19892188">
            <a:off x="4588128" y="1566996"/>
            <a:ext cx="44648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/>
              <a:t>preemptive multi-tasking:</a:t>
            </a:r>
            <a:br>
              <a:rPr lang="en-US" sz="2800" b="0" dirty="0"/>
            </a:br>
            <a:r>
              <a:rPr lang="en-US" sz="1600" b="0" dirty="0"/>
              <a:t>multitasking which permits preemption of tasks</a:t>
            </a:r>
            <a:endParaRPr lang="en-US" sz="2800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A039C3-4406-EB45-B2A2-D1C9906304D5}"/>
              </a:ext>
            </a:extLst>
          </p:cNvPr>
          <p:cNvSpPr txBox="1"/>
          <p:nvPr/>
        </p:nvSpPr>
        <p:spPr>
          <a:xfrm rot="19892188">
            <a:off x="3031681" y="3711290"/>
            <a:ext cx="57011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/>
              <a:t>context switch:</a:t>
            </a:r>
            <a:br>
              <a:rPr lang="en-US" sz="2800" b="0" dirty="0"/>
            </a:br>
            <a:r>
              <a:rPr lang="en-US" sz="1600" b="0" dirty="0"/>
              <a:t>storing the state of a process, so that it can be restored and </a:t>
            </a:r>
            <a:br>
              <a:rPr lang="en-US" sz="1600" b="0" dirty="0"/>
            </a:br>
            <a:r>
              <a:rPr lang="en-US" sz="1600" b="0" dirty="0"/>
              <a:t>resume execution at a later point – resume another…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BA3017-77F6-664F-9B2C-B581C559C16A}"/>
              </a:ext>
            </a:extLst>
          </p:cNvPr>
          <p:cNvSpPr txBox="1"/>
          <p:nvPr/>
        </p:nvSpPr>
        <p:spPr>
          <a:xfrm rot="19892188">
            <a:off x="5339702" y="4579189"/>
            <a:ext cx="36792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/>
              <a:t>process states:</a:t>
            </a:r>
            <a:br>
              <a:rPr lang="en-US" sz="2800" b="0" dirty="0"/>
            </a:br>
            <a:r>
              <a:rPr lang="en-US" sz="1600" b="0" dirty="0"/>
              <a:t>tells whether the process is ready </a:t>
            </a:r>
            <a:br>
              <a:rPr lang="en-US" sz="1600" b="0" dirty="0"/>
            </a:br>
            <a:r>
              <a:rPr lang="en-US" sz="1600" b="0" dirty="0"/>
              <a:t>to run or not (running, ready, blocked)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9FF51D-F268-174B-BDA9-782F241EC39E}"/>
              </a:ext>
            </a:extLst>
          </p:cNvPr>
          <p:cNvSpPr txBox="1"/>
          <p:nvPr/>
        </p:nvSpPr>
        <p:spPr>
          <a:xfrm rot="19892188">
            <a:off x="151913" y="3122749"/>
            <a:ext cx="28644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/>
              <a:t>scheduling:</a:t>
            </a:r>
            <a:br>
              <a:rPr lang="en-US" sz="2800" b="0" dirty="0"/>
            </a:br>
            <a:r>
              <a:rPr lang="en-US" sz="1600" b="0" dirty="0"/>
              <a:t>action of assigning resources </a:t>
            </a:r>
            <a:br>
              <a:rPr lang="en-US" sz="1600" b="0" dirty="0"/>
            </a:br>
            <a:r>
              <a:rPr lang="en-US" sz="1600" b="0" dirty="0"/>
              <a:t>to perform tasks</a:t>
            </a:r>
          </a:p>
        </p:txBody>
      </p:sp>
    </p:spTree>
    <p:extLst>
      <p:ext uri="{BB962C8B-B14F-4D97-AF65-F5344CB8AC3E}">
        <p14:creationId xmlns:p14="http://schemas.microsoft.com/office/powerpoint/2010/main" val="259902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AAAAA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AAAAA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AAAAA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AAAAA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AAAAA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AAAAA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AAAAA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60FE-D4F0-9844-91ED-788DC67FF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90" y="58992"/>
            <a:ext cx="0" cy="0"/>
          </a:xfrm>
        </p:spPr>
        <p:txBody>
          <a:bodyPr/>
          <a:lstStyle/>
          <a:p>
            <a:r>
              <a:rPr lang="en-US" dirty="0"/>
              <a:t> Traffic light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476CB1-0ADD-C943-A771-9D26957B7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016" y="866776"/>
            <a:ext cx="5406620" cy="550863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A47EB48-E303-4A4C-AD8B-7742E3C8F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97" b="90148" l="4435" r="93952">
                        <a14:foregroundMark x1="7661" y1="47783" x2="7661" y2="47783"/>
                        <a14:foregroundMark x1="56452" y1="6897" x2="56452" y2="6897"/>
                        <a14:foregroundMark x1="91129" y1="50739" x2="91129" y2="50739"/>
                        <a14:foregroundMark x1="34274" y1="89655" x2="34274" y2="89655"/>
                        <a14:foregroundMark x1="41532" y1="90148" x2="41532" y2="90148"/>
                        <a14:foregroundMark x1="45565" y1="90640" x2="45565" y2="90640"/>
                        <a14:foregroundMark x1="93952" y1="48276" x2="93952" y2="48276"/>
                        <a14:foregroundMark x1="4435" y1="37931" x2="4435" y2="379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9249" y="2892580"/>
            <a:ext cx="1574800" cy="12827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F3A564B-A81C-2040-8F0A-B2832B8F4372}"/>
              </a:ext>
            </a:extLst>
          </p:cNvPr>
          <p:cNvGrpSpPr/>
          <p:nvPr/>
        </p:nvGrpSpPr>
        <p:grpSpPr>
          <a:xfrm>
            <a:off x="1326562" y="3320038"/>
            <a:ext cx="4927074" cy="502171"/>
            <a:chOff x="1326562" y="3320038"/>
            <a:chExt cx="4927074" cy="502171"/>
          </a:xfrm>
        </p:grpSpPr>
        <p:sp>
          <p:nvSpPr>
            <p:cNvPr id="4" name="Notched Right Arrow 3">
              <a:extLst>
                <a:ext uri="{FF2B5EF4-FFF2-40B4-BE49-F238E27FC236}">
                  <a16:creationId xmlns:a16="http://schemas.microsoft.com/office/drawing/2014/main" id="{E70DFE03-F40C-B94C-AF3C-593CF3DAB800}"/>
                </a:ext>
              </a:extLst>
            </p:cNvPr>
            <p:cNvSpPr/>
            <p:nvPr/>
          </p:nvSpPr>
          <p:spPr>
            <a:xfrm>
              <a:off x="5061918" y="3320038"/>
              <a:ext cx="1191718" cy="502171"/>
            </a:xfrm>
            <a:prstGeom prst="notched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Notched Right Arrow 55">
              <a:extLst>
                <a:ext uri="{FF2B5EF4-FFF2-40B4-BE49-F238E27FC236}">
                  <a16:creationId xmlns:a16="http://schemas.microsoft.com/office/drawing/2014/main" id="{3D9D1F94-2040-6645-BB0B-F8D030A3311E}"/>
                </a:ext>
              </a:extLst>
            </p:cNvPr>
            <p:cNvSpPr/>
            <p:nvPr/>
          </p:nvSpPr>
          <p:spPr>
            <a:xfrm rot="10800000">
              <a:off x="1326562" y="3320038"/>
              <a:ext cx="1191718" cy="502171"/>
            </a:xfrm>
            <a:prstGeom prst="notched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75365B6-300A-E542-B15E-DBB09FC6E3A5}"/>
              </a:ext>
            </a:extLst>
          </p:cNvPr>
          <p:cNvGrpSpPr/>
          <p:nvPr/>
        </p:nvGrpSpPr>
        <p:grpSpPr>
          <a:xfrm rot="5400000">
            <a:off x="1381527" y="3360013"/>
            <a:ext cx="4927074" cy="502171"/>
            <a:chOff x="1326562" y="3320038"/>
            <a:chExt cx="4927074" cy="502171"/>
          </a:xfrm>
          <a:solidFill>
            <a:srgbClr val="FF9933"/>
          </a:solidFill>
        </p:grpSpPr>
        <p:sp>
          <p:nvSpPr>
            <p:cNvPr id="63" name="Notched Right Arrow 62">
              <a:extLst>
                <a:ext uri="{FF2B5EF4-FFF2-40B4-BE49-F238E27FC236}">
                  <a16:creationId xmlns:a16="http://schemas.microsoft.com/office/drawing/2014/main" id="{F905A527-D5AC-7047-92BE-2C35AE309ED9}"/>
                </a:ext>
              </a:extLst>
            </p:cNvPr>
            <p:cNvSpPr/>
            <p:nvPr/>
          </p:nvSpPr>
          <p:spPr>
            <a:xfrm>
              <a:off x="5061918" y="3320038"/>
              <a:ext cx="1191718" cy="502171"/>
            </a:xfrm>
            <a:prstGeom prst="notchedRightArrow">
              <a:avLst/>
            </a:prstGeom>
            <a:solidFill>
              <a:srgbClr val="E4671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Notched Right Arrow 63">
              <a:extLst>
                <a:ext uri="{FF2B5EF4-FFF2-40B4-BE49-F238E27FC236}">
                  <a16:creationId xmlns:a16="http://schemas.microsoft.com/office/drawing/2014/main" id="{676C394E-AE91-F443-B9C8-8769DA1B8751}"/>
                </a:ext>
              </a:extLst>
            </p:cNvPr>
            <p:cNvSpPr/>
            <p:nvPr/>
          </p:nvSpPr>
          <p:spPr>
            <a:xfrm rot="10800000">
              <a:off x="1326562" y="3320038"/>
              <a:ext cx="1191718" cy="502171"/>
            </a:xfrm>
            <a:prstGeom prst="notchedRightArrow">
              <a:avLst/>
            </a:prstGeom>
            <a:solidFill>
              <a:srgbClr val="E4671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F6E9B76-8B91-B540-A87B-6FAA4A103611}"/>
              </a:ext>
            </a:extLst>
          </p:cNvPr>
          <p:cNvSpPr txBox="1"/>
          <p:nvPr/>
        </p:nvSpPr>
        <p:spPr>
          <a:xfrm>
            <a:off x="2872810" y="446680"/>
            <a:ext cx="1944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/>
              <a:t>Vertical process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7439A3B-688B-9746-8600-47CCEC291164}"/>
              </a:ext>
            </a:extLst>
          </p:cNvPr>
          <p:cNvSpPr txBox="1"/>
          <p:nvPr/>
        </p:nvSpPr>
        <p:spPr>
          <a:xfrm>
            <a:off x="6511362" y="3371068"/>
            <a:ext cx="2257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/>
              <a:t>Horizontal process</a:t>
            </a:r>
          </a:p>
        </p:txBody>
      </p:sp>
    </p:spTree>
    <p:extLst>
      <p:ext uri="{BB962C8B-B14F-4D97-AF65-F5344CB8AC3E}">
        <p14:creationId xmlns:p14="http://schemas.microsoft.com/office/powerpoint/2010/main" val="216937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60FE-D4F0-9844-91ED-788DC67FF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90" y="58992"/>
            <a:ext cx="0" cy="0"/>
          </a:xfrm>
        </p:spPr>
        <p:txBody>
          <a:bodyPr/>
          <a:lstStyle/>
          <a:p>
            <a:r>
              <a:rPr lang="en-US" dirty="0"/>
              <a:t> Traffic light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476CB1-0ADD-C943-A771-9D26957B7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016" y="866776"/>
            <a:ext cx="5406620" cy="55086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A8809B-F028-444A-8B38-6B2866816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7" b="93333" l="2951" r="97049">
                        <a14:foregroundMark x1="11475" y1="29697" x2="11475" y2="29697"/>
                        <a14:foregroundMark x1="4918" y1="33333" x2="4918" y2="33333"/>
                        <a14:foregroundMark x1="7869" y1="54545" x2="7869" y2="54545"/>
                        <a14:foregroundMark x1="18689" y1="59394" x2="18689" y2="59394"/>
                        <a14:foregroundMark x1="3607" y1="72727" x2="3607" y2="72727"/>
                        <a14:foregroundMark x1="3934" y1="55152" x2="3934" y2="55152"/>
                        <a14:foregroundMark x1="7541" y1="43030" x2="7541" y2="43030"/>
                        <a14:foregroundMark x1="5902" y1="42424" x2="5902" y2="42424"/>
                        <a14:foregroundMark x1="7541" y1="35758" x2="7541" y2="35758"/>
                        <a14:foregroundMark x1="38033" y1="55152" x2="38033" y2="55152"/>
                        <a14:foregroundMark x1="54426" y1="52121" x2="54426" y2="52121"/>
                        <a14:foregroundMark x1="41311" y1="46667" x2="41311" y2="46667"/>
                        <a14:foregroundMark x1="41311" y1="46667" x2="41311" y2="46667"/>
                        <a14:foregroundMark x1="44262" y1="51515" x2="44262" y2="51515"/>
                        <a14:foregroundMark x1="38361" y1="60000" x2="37377" y2="58182"/>
                        <a14:foregroundMark x1="29508" y1="64848" x2="29508" y2="64848"/>
                        <a14:foregroundMark x1="31803" y1="43030" x2="31803" y2="43030"/>
                        <a14:foregroundMark x1="31803" y1="42424" x2="31803" y2="40606"/>
                        <a14:foregroundMark x1="31803" y1="40000" x2="31803" y2="40000"/>
                        <a14:foregroundMark x1="13115" y1="24242" x2="13115" y2="24242"/>
                        <a14:foregroundMark x1="15738" y1="20000" x2="15738" y2="20000"/>
                        <a14:foregroundMark x1="22295" y1="21212" x2="22295" y2="21212"/>
                        <a14:foregroundMark x1="25246" y1="21818" x2="25246" y2="21818"/>
                        <a14:foregroundMark x1="3607" y1="22424" x2="3607" y2="22424"/>
                        <a14:foregroundMark x1="2951" y1="30303" x2="2951" y2="30303"/>
                        <a14:foregroundMark x1="5902" y1="30909" x2="5902" y2="30909"/>
                        <a14:foregroundMark x1="6557" y1="30909" x2="6557" y2="30909"/>
                        <a14:foregroundMark x1="8852" y1="31515" x2="8852" y2="31515"/>
                        <a14:foregroundMark x1="7541" y1="37576" x2="7541" y2="37576"/>
                        <a14:foregroundMark x1="7213" y1="62424" x2="7213" y2="62424"/>
                        <a14:foregroundMark x1="6230" y1="73333" x2="6230" y2="73333"/>
                        <a14:foregroundMark x1="6230" y1="73333" x2="6230" y2="73333"/>
                        <a14:foregroundMark x1="13770" y1="78788" x2="13770" y2="78788"/>
                        <a14:foregroundMark x1="16721" y1="84242" x2="16721" y2="84242"/>
                        <a14:foregroundMark x1="16721" y1="83030" x2="16721" y2="83030"/>
                        <a14:foregroundMark x1="22623" y1="79394" x2="23607" y2="78788"/>
                        <a14:foregroundMark x1="28852" y1="63636" x2="28852" y2="63636"/>
                        <a14:foregroundMark x1="27541" y1="44242" x2="27541" y2="44242"/>
                        <a14:foregroundMark x1="27541" y1="43636" x2="27541" y2="43636"/>
                        <a14:foregroundMark x1="27541" y1="43636" x2="27541" y2="43636"/>
                        <a14:foregroundMark x1="36393" y1="50909" x2="36393" y2="50909"/>
                        <a14:foregroundMark x1="36721" y1="50909" x2="36721" y2="50909"/>
                        <a14:foregroundMark x1="44918" y1="46667" x2="44918" y2="46667"/>
                        <a14:foregroundMark x1="45574" y1="60000" x2="45574" y2="61818"/>
                        <a14:foregroundMark x1="45246" y1="61212" x2="43934" y2="60606"/>
                        <a14:foregroundMark x1="2951" y1="50303" x2="2951" y2="50303"/>
                        <a14:foregroundMark x1="4590" y1="68485" x2="4590" y2="68485"/>
                        <a14:foregroundMark x1="10164" y1="81212" x2="10164" y2="81212"/>
                        <a14:foregroundMark x1="10164" y1="81212" x2="10164" y2="81212"/>
                        <a14:foregroundMark x1="6230" y1="78788" x2="6230" y2="78788"/>
                        <a14:foregroundMark x1="8852" y1="75152" x2="8852" y2="75152"/>
                        <a14:foregroundMark x1="21639" y1="86061" x2="21639" y2="86061"/>
                        <a14:foregroundMark x1="23279" y1="79394" x2="23279" y2="79394"/>
                        <a14:foregroundMark x1="23934" y1="83636" x2="23934" y2="83636"/>
                        <a14:foregroundMark x1="27869" y1="81818" x2="27869" y2="81818"/>
                        <a14:foregroundMark x1="30820" y1="81212" x2="30820" y2="81212"/>
                        <a14:foregroundMark x1="30820" y1="73333" x2="30820" y2="73333"/>
                        <a14:foregroundMark x1="31475" y1="58788" x2="31475" y2="58788"/>
                        <a14:foregroundMark x1="29508" y1="57576" x2="29508" y2="57576"/>
                        <a14:foregroundMark x1="30164" y1="53939" x2="30164" y2="53939"/>
                        <a14:foregroundMark x1="32459" y1="52121" x2="32459" y2="52121"/>
                        <a14:foregroundMark x1="35082" y1="43636" x2="35082" y2="43636"/>
                        <a14:foregroundMark x1="39344" y1="37576" x2="39344" y2="37576"/>
                        <a14:foregroundMark x1="47213" y1="39394" x2="47213" y2="39394"/>
                        <a14:foregroundMark x1="76066" y1="65455" x2="76066" y2="65455"/>
                        <a14:foregroundMark x1="80000" y1="62424" x2="80000" y2="62424"/>
                        <a14:foregroundMark x1="80000" y1="57576" x2="80000" y2="56364"/>
                        <a14:foregroundMark x1="78033" y1="53939" x2="78033" y2="53939"/>
                        <a14:foregroundMark x1="77705" y1="51515" x2="78361" y2="49091"/>
                        <a14:foregroundMark x1="78689" y1="48485" x2="79344" y2="49091"/>
                        <a14:foregroundMark x1="79672" y1="48485" x2="79672" y2="48485"/>
                        <a14:foregroundMark x1="81967" y1="51515" x2="81967" y2="51515"/>
                        <a14:foregroundMark x1="85246" y1="54545" x2="85246" y2="54545"/>
                        <a14:foregroundMark x1="85246" y1="54545" x2="85246" y2="54545"/>
                        <a14:foregroundMark x1="87869" y1="54545" x2="87869" y2="54545"/>
                        <a14:foregroundMark x1="90164" y1="47273" x2="90164" y2="47273"/>
                        <a14:foregroundMark x1="90164" y1="41818" x2="90164" y2="41818"/>
                        <a14:foregroundMark x1="88852" y1="36364" x2="88852" y2="36364"/>
                        <a14:foregroundMark x1="80984" y1="34545" x2="80984" y2="34545"/>
                        <a14:foregroundMark x1="76066" y1="30303" x2="76066" y2="30303"/>
                        <a14:foregroundMark x1="62623" y1="30303" x2="56721" y2="36970"/>
                        <a14:foregroundMark x1="56721" y1="36970" x2="56066" y2="36364"/>
                        <a14:foregroundMark x1="41967" y1="43030" x2="41967" y2="43030"/>
                        <a14:foregroundMark x1="40656" y1="46667" x2="40656" y2="46667"/>
                        <a14:foregroundMark x1="29508" y1="49697" x2="38689" y2="41818"/>
                        <a14:foregroundMark x1="38689" y1="41818" x2="46885" y2="44242"/>
                        <a14:foregroundMark x1="46885" y1="44242" x2="49836" y2="56364"/>
                        <a14:foregroundMark x1="49836" y1="56364" x2="42951" y2="62424"/>
                        <a14:foregroundMark x1="42951" y1="62424" x2="50820" y2="67273"/>
                        <a14:foregroundMark x1="50820" y1="67273" x2="50820" y2="67879"/>
                        <a14:foregroundMark x1="61967" y1="57576" x2="66557" y2="40606"/>
                        <a14:foregroundMark x1="66557" y1="40606" x2="75410" y2="35152"/>
                        <a14:foregroundMark x1="75410" y1="35152" x2="85574" y2="52727"/>
                        <a14:foregroundMark x1="85574" y1="52727" x2="84262" y2="65455"/>
                        <a14:foregroundMark x1="84262" y1="65455" x2="89508" y2="73333"/>
                        <a14:foregroundMark x1="89508" y1="73333" x2="82623" y2="68485"/>
                        <a14:foregroundMark x1="82623" y1="68485" x2="46885" y2="78182"/>
                        <a14:foregroundMark x1="46885" y1="78182" x2="29180" y2="86667"/>
                        <a14:foregroundMark x1="29180" y1="86667" x2="19672" y2="63030"/>
                        <a14:foregroundMark x1="19672" y1="63030" x2="19016" y2="48485"/>
                        <a14:foregroundMark x1="19016" y1="48485" x2="30492" y2="23636"/>
                        <a14:foregroundMark x1="30492" y1="23636" x2="39672" y2="22424"/>
                        <a14:foregroundMark x1="39672" y1="22424" x2="46557" y2="23636"/>
                        <a14:foregroundMark x1="30820" y1="19394" x2="45246" y2="18788"/>
                        <a14:foregroundMark x1="45246" y1="18788" x2="66885" y2="23636"/>
                        <a14:foregroundMark x1="66885" y1="23636" x2="73443" y2="20606"/>
                        <a14:foregroundMark x1="73443" y1="20606" x2="89508" y2="27273"/>
                        <a14:foregroundMark x1="89508" y1="27273" x2="93770" y2="54545"/>
                        <a14:foregroundMark x1="93770" y1="54545" x2="93115" y2="68485"/>
                        <a14:foregroundMark x1="93115" y1="68485" x2="90164" y2="82424"/>
                        <a14:foregroundMark x1="90164" y1="82424" x2="62951" y2="86061"/>
                        <a14:foregroundMark x1="62951" y1="86061" x2="61967" y2="85455"/>
                        <a14:foregroundMark x1="57049" y1="93939" x2="57049" y2="93939"/>
                        <a14:foregroundMark x1="97049" y1="55758" x2="97049" y2="55758"/>
                        <a14:foregroundMark x1="65574" y1="18182" x2="65574" y2="18182"/>
                        <a14:foregroundMark x1="64262" y1="17576" x2="64262" y2="17576"/>
                        <a14:foregroundMark x1="28525" y1="15758" x2="28525" y2="15758"/>
                        <a14:foregroundMark x1="38033" y1="16970" x2="38033" y2="16970"/>
                        <a14:foregroundMark x1="68197" y1="17576" x2="68197" y2="17576"/>
                        <a14:foregroundMark x1="74098" y1="15758" x2="74098" y2="15758"/>
                        <a14:foregroundMark x1="77377" y1="15152" x2="77377" y2="15152"/>
                        <a14:foregroundMark x1="82623" y1="15758" x2="82623" y2="15758"/>
                        <a14:foregroundMark x1="66885" y1="16970" x2="66885" y2="16970"/>
                        <a14:foregroundMark x1="63934" y1="17576" x2="63934" y2="17576"/>
                        <a14:foregroundMark x1="42951" y1="90909" x2="42951" y2="90909"/>
                        <a14:foregroundMark x1="46557" y1="90909" x2="46557" y2="90909"/>
                        <a14:foregroundMark x1="50164" y1="90909" x2="50164" y2="90909"/>
                        <a14:foregroundMark x1="47869" y1="89697" x2="47869" y2="89697"/>
                        <a14:foregroundMark x1="53770" y1="90303" x2="53770" y2="90303"/>
                        <a14:foregroundMark x1="54754" y1="90303" x2="54754" y2="90303"/>
                        <a14:foregroundMark x1="55082" y1="90303" x2="55082" y2="90303"/>
                        <a14:foregroundMark x1="55738" y1="90303" x2="55738" y2="90303"/>
                        <a14:foregroundMark x1="51148" y1="90303" x2="51148" y2="90303"/>
                        <a14:foregroundMark x1="68197" y1="90303" x2="68197" y2="90303"/>
                        <a14:foregroundMark x1="65574" y1="90303" x2="65574" y2="90303"/>
                        <a14:foregroundMark x1="63607" y1="90303" x2="63607" y2="90303"/>
                        <a14:foregroundMark x1="62295" y1="90303" x2="62295" y2="90303"/>
                        <a14:foregroundMark x1="72131" y1="90303" x2="72131" y2="90303"/>
                        <a14:foregroundMark x1="69836" y1="89697" x2="69836" y2="89697"/>
                        <a14:foregroundMark x1="76393" y1="92121" x2="76393" y2="92121"/>
                        <a14:foregroundMark x1="69508" y1="17576" x2="69508" y2="17576"/>
                        <a14:foregroundMark x1="68525" y1="17576" x2="68525" y2="17576"/>
                        <a14:foregroundMark x1="69180" y1="17576" x2="69180" y2="17576"/>
                        <a14:foregroundMark x1="69180" y1="16970" x2="69180" y2="16970"/>
                        <a14:foregroundMark x1="63279" y1="16970" x2="63279" y2="16970"/>
                        <a14:foregroundMark x1="61967" y1="17576" x2="61967" y2="17576"/>
                        <a14:foregroundMark x1="28525" y1="15758" x2="28525" y2="15758"/>
                        <a14:foregroundMark x1="46557" y1="16970" x2="46557" y2="16970"/>
                        <a14:foregroundMark x1="50492" y1="16970" x2="50492" y2="16970"/>
                        <a14:foregroundMark x1="52459" y1="16970" x2="52459" y2="16970"/>
                        <a14:foregroundMark x1="54754" y1="16970" x2="54754" y2="16970"/>
                        <a14:foregroundMark x1="43279" y1="16970" x2="41639" y2="16970"/>
                        <a14:foregroundMark x1="78033" y1="15152" x2="78033" y2="15152"/>
                        <a14:foregroundMark x1="78689" y1="14545" x2="78689" y2="14545"/>
                        <a14:foregroundMark x1="57377" y1="10303" x2="57377" y2="10303"/>
                        <a14:foregroundMark x1="59016" y1="9697" x2="59016" y2="9697"/>
                        <a14:foregroundMark x1="80000" y1="14545" x2="80000" y2="14545"/>
                        <a14:foregroundMark x1="81311" y1="15152" x2="81311" y2="15152"/>
                        <a14:foregroundMark x1="76721" y1="15152" x2="76721" y2="15152"/>
                        <a14:foregroundMark x1="75410" y1="15152" x2="75410" y2="15152"/>
                        <a14:foregroundMark x1="73443" y1="15758" x2="73443" y2="15758"/>
                        <a14:foregroundMark x1="72459" y1="15758" x2="72459" y2="157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3875702" y="4718256"/>
            <a:ext cx="815213" cy="4397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56B004-0BC2-4744-B0E1-D31B5AEA8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692" b="89868" l="450" r="95946">
                        <a14:foregroundMark x1="9910" y1="35242" x2="9910" y2="35242"/>
                        <a14:foregroundMark x1="9009" y1="40088" x2="9009" y2="40088"/>
                        <a14:foregroundMark x1="5405" y1="40088" x2="5405" y2="40088"/>
                        <a14:foregroundMark x1="5405" y1="36564" x2="5405" y2="36564"/>
                        <a14:foregroundMark x1="31081" y1="44493" x2="31081" y2="44493"/>
                        <a14:foregroundMark x1="43694" y1="44493" x2="43694" y2="44493"/>
                        <a14:foregroundMark x1="41441" y1="55507" x2="41441" y2="55507"/>
                        <a14:foregroundMark x1="37387" y1="60793" x2="37387" y2="60793"/>
                        <a14:foregroundMark x1="27027" y1="59031" x2="26126" y2="59471"/>
                        <a14:foregroundMark x1="17117" y1="54626" x2="17117" y2="54626"/>
                        <a14:foregroundMark x1="17117" y1="49780" x2="17117" y2="49780"/>
                        <a14:foregroundMark x1="33784" y1="52863" x2="33784" y2="52863"/>
                        <a14:foregroundMark x1="33784" y1="51101" x2="33784" y2="51101"/>
                        <a14:foregroundMark x1="34234" y1="49780" x2="34234" y2="49780"/>
                        <a14:foregroundMark x1="36937" y1="46696" x2="36937" y2="46696"/>
                        <a14:foregroundMark x1="37838" y1="41410" x2="37838" y2="41410"/>
                        <a14:foregroundMark x1="38288" y1="36123" x2="38288" y2="36123"/>
                        <a14:foregroundMark x1="43243" y1="39207" x2="43243" y2="39207"/>
                        <a14:foregroundMark x1="67117" y1="33480" x2="67117" y2="33480"/>
                        <a14:foregroundMark x1="79730" y1="32159" x2="79730" y2="32159"/>
                        <a14:foregroundMark x1="80631" y1="29515" x2="80631" y2="29515"/>
                        <a14:foregroundMark x1="85586" y1="30396" x2="85586" y2="30396"/>
                        <a14:foregroundMark x1="88288" y1="36123" x2="88288" y2="36123"/>
                        <a14:foregroundMark x1="86036" y1="42731" x2="86036" y2="42731"/>
                        <a14:foregroundMark x1="83784" y1="47137" x2="83784" y2="47137"/>
                        <a14:foregroundMark x1="33333" y1="59031" x2="33333" y2="59031"/>
                        <a14:foregroundMark x1="45946" y1="59471" x2="48198" y2="59471"/>
                        <a14:foregroundMark x1="58108" y1="58590" x2="58108" y2="58590"/>
                        <a14:foregroundMark x1="59009" y1="57709" x2="59009" y2="57709"/>
                        <a14:foregroundMark x1="59459" y1="57709" x2="59459" y2="57709"/>
                        <a14:foregroundMark x1="59459" y1="57709" x2="59459" y2="57709"/>
                        <a14:foregroundMark x1="69820" y1="55507" x2="69820" y2="55507"/>
                        <a14:foregroundMark x1="76577" y1="57269" x2="76577" y2="57269"/>
                        <a14:foregroundMark x1="78829" y1="61674" x2="78829" y2="61674"/>
                        <a14:foregroundMark x1="83333" y1="56828" x2="83333" y2="56828"/>
                        <a14:foregroundMark x1="4505" y1="65639" x2="4505" y2="65639"/>
                        <a14:foregroundMark x1="4505" y1="55507" x2="4505" y2="55507"/>
                        <a14:foregroundMark x1="5405" y1="59471" x2="5405" y2="59471"/>
                        <a14:foregroundMark x1="34685" y1="70044" x2="34685" y2="70044"/>
                        <a14:foregroundMark x1="39640" y1="70044" x2="39640" y2="70044"/>
                        <a14:foregroundMark x1="60811" y1="69163" x2="60811" y2="69163"/>
                        <a14:foregroundMark x1="68018" y1="69604" x2="68018" y2="69604"/>
                        <a14:foregroundMark x1="72973" y1="67841" x2="72973" y2="67841"/>
                        <a14:foregroundMark x1="77928" y1="65639" x2="79279" y2="65639"/>
                        <a14:foregroundMark x1="79279" y1="65639" x2="79279" y2="65639"/>
                        <a14:foregroundMark x1="85586" y1="61674" x2="85586" y2="61674"/>
                        <a14:foregroundMark x1="86937" y1="55947" x2="86937" y2="55947"/>
                        <a14:foregroundMark x1="88288" y1="64758" x2="88288" y2="64758"/>
                        <a14:foregroundMark x1="89640" y1="67841" x2="89640" y2="66520"/>
                        <a14:foregroundMark x1="90541" y1="61674" x2="90541" y2="61674"/>
                        <a14:foregroundMark x1="93694" y1="63436" x2="93694" y2="63436"/>
                        <a14:foregroundMark x1="74324" y1="44053" x2="74324" y2="44053"/>
                        <a14:foregroundMark x1="44595" y1="42291" x2="44595" y2="42291"/>
                        <a14:foregroundMark x1="31982" y1="44053" x2="31982" y2="44053"/>
                        <a14:foregroundMark x1="26577" y1="40969" x2="26577" y2="40969"/>
                        <a14:foregroundMark x1="14414" y1="37445" x2="14414" y2="37445"/>
                        <a14:foregroundMark x1="17568" y1="33480" x2="17568" y2="33480"/>
                        <a14:foregroundMark x1="27027" y1="36123" x2="27027" y2="36123"/>
                        <a14:foregroundMark x1="47297" y1="36123" x2="47297" y2="36123"/>
                        <a14:foregroundMark x1="58108" y1="39207" x2="58108" y2="39207"/>
                        <a14:foregroundMark x1="49099" y1="41850" x2="49099" y2="41850"/>
                        <a14:foregroundMark x1="63514" y1="33480" x2="63514" y2="33480"/>
                        <a14:foregroundMark x1="58559" y1="29956" x2="58559" y2="29956"/>
                        <a14:foregroundMark x1="54955" y1="31278" x2="54955" y2="31278"/>
                        <a14:foregroundMark x1="38288" y1="32159" x2="38288" y2="32159"/>
                        <a14:foregroundMark x1="7658" y1="58150" x2="7658" y2="58150"/>
                        <a14:foregroundMark x1="75225" y1="45374" x2="75225" y2="45374"/>
                        <a14:foregroundMark x1="79279" y1="44053" x2="79279" y2="44053"/>
                        <a14:foregroundMark x1="96396" y1="42291" x2="96396" y2="42291"/>
                        <a14:foregroundMark x1="43694" y1="50661" x2="43694" y2="50661"/>
                        <a14:foregroundMark x1="84234" y1="51542" x2="84234" y2="51542"/>
                        <a14:foregroundMark x1="85586" y1="51101" x2="85586" y2="51101"/>
                        <a14:foregroundMark x1="64865" y1="30837" x2="64865" y2="30837"/>
                        <a14:foregroundMark x1="66667" y1="30837" x2="66667" y2="30837"/>
                        <a14:foregroundMark x1="68468" y1="30837" x2="68468" y2="30837"/>
                        <a14:foregroundMark x1="70270" y1="30837" x2="70270" y2="30837"/>
                        <a14:foregroundMark x1="38739" y1="30396" x2="38739" y2="30396"/>
                        <a14:foregroundMark x1="30631" y1="29956" x2="30631" y2="29956"/>
                        <a14:foregroundMark x1="19820" y1="29956" x2="19820" y2="29956"/>
                        <a14:foregroundMark x1="19369" y1="29075" x2="19369" y2="29075"/>
                        <a14:foregroundMark x1="5856" y1="32159" x2="5856" y2="32159"/>
                        <a14:foregroundMark x1="901" y1="40529" x2="901" y2="40529"/>
                        <a14:foregroundMark x1="64414" y1="70485" x2="64414" y2="70485"/>
                        <a14:foregroundMark x1="69820" y1="70485" x2="69820" y2="70485"/>
                        <a14:foregroundMark x1="46396" y1="70044" x2="46396" y2="70044"/>
                        <a14:foregroundMark x1="46396" y1="70044" x2="46396" y2="70044"/>
                        <a14:foregroundMark x1="49099" y1="70044" x2="49099" y2="70044"/>
                        <a14:foregroundMark x1="51802" y1="70044" x2="51802" y2="70044"/>
                        <a14:foregroundMark x1="54054" y1="70044" x2="54054" y2="70044"/>
                        <a14:foregroundMark x1="42342" y1="70044" x2="42342" y2="70044"/>
                        <a14:foregroundMark x1="22973" y1="70925" x2="22973" y2="70925"/>
                        <a14:foregroundMark x1="20270" y1="70925" x2="20270" y2="70925"/>
                        <a14:foregroundMark x1="25676" y1="70925" x2="25676" y2="70925"/>
                        <a14:foregroundMark x1="27477" y1="29956" x2="27477" y2="29956"/>
                        <a14:foregroundMark x1="77477" y1="29515" x2="77477" y2="29515"/>
                        <a14:foregroundMark x1="450" y1="49780" x2="450" y2="49780"/>
                        <a14:foregroundMark x1="450" y1="48018" x2="450" y2="48018"/>
                        <a14:foregroundMark x1="901" y1="53744" x2="901" y2="537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95662" y="3657167"/>
            <a:ext cx="793296" cy="8075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64DF34B-3C97-104C-B633-124DCEF76E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692" b="89868" l="450" r="95946">
                        <a14:foregroundMark x1="9910" y1="35242" x2="9910" y2="35242"/>
                        <a14:foregroundMark x1="9009" y1="40088" x2="9009" y2="40088"/>
                        <a14:foregroundMark x1="5405" y1="40088" x2="5405" y2="40088"/>
                        <a14:foregroundMark x1="5405" y1="36564" x2="5405" y2="36564"/>
                        <a14:foregroundMark x1="31081" y1="44493" x2="31081" y2="44493"/>
                        <a14:foregroundMark x1="43694" y1="44493" x2="43694" y2="44493"/>
                        <a14:foregroundMark x1="41441" y1="55507" x2="41441" y2="55507"/>
                        <a14:foregroundMark x1="37387" y1="60793" x2="37387" y2="60793"/>
                        <a14:foregroundMark x1="27027" y1="59031" x2="26126" y2="59471"/>
                        <a14:foregroundMark x1="17117" y1="54626" x2="17117" y2="54626"/>
                        <a14:foregroundMark x1="17117" y1="49780" x2="17117" y2="49780"/>
                        <a14:foregroundMark x1="33784" y1="52863" x2="33784" y2="52863"/>
                        <a14:foregroundMark x1="33784" y1="51101" x2="33784" y2="51101"/>
                        <a14:foregroundMark x1="34234" y1="49780" x2="34234" y2="49780"/>
                        <a14:foregroundMark x1="36937" y1="46696" x2="36937" y2="46696"/>
                        <a14:foregroundMark x1="37838" y1="41410" x2="37838" y2="41410"/>
                        <a14:foregroundMark x1="38288" y1="36123" x2="38288" y2="36123"/>
                        <a14:foregroundMark x1="43243" y1="39207" x2="43243" y2="39207"/>
                        <a14:foregroundMark x1="67117" y1="33480" x2="67117" y2="33480"/>
                        <a14:foregroundMark x1="79730" y1="32159" x2="79730" y2="32159"/>
                        <a14:foregroundMark x1="80631" y1="29515" x2="80631" y2="29515"/>
                        <a14:foregroundMark x1="85586" y1="30396" x2="85586" y2="30396"/>
                        <a14:foregroundMark x1="88288" y1="36123" x2="88288" y2="36123"/>
                        <a14:foregroundMark x1="86036" y1="42731" x2="86036" y2="42731"/>
                        <a14:foregroundMark x1="83784" y1="47137" x2="83784" y2="47137"/>
                        <a14:foregroundMark x1="33333" y1="59031" x2="33333" y2="59031"/>
                        <a14:foregroundMark x1="45946" y1="59471" x2="48198" y2="59471"/>
                        <a14:foregroundMark x1="58108" y1="58590" x2="58108" y2="58590"/>
                        <a14:foregroundMark x1="59009" y1="57709" x2="59009" y2="57709"/>
                        <a14:foregroundMark x1="59459" y1="57709" x2="59459" y2="57709"/>
                        <a14:foregroundMark x1="59459" y1="57709" x2="59459" y2="57709"/>
                        <a14:foregroundMark x1="69820" y1="55507" x2="69820" y2="55507"/>
                        <a14:foregroundMark x1="76577" y1="57269" x2="76577" y2="57269"/>
                        <a14:foregroundMark x1="78829" y1="61674" x2="78829" y2="61674"/>
                        <a14:foregroundMark x1="83333" y1="56828" x2="83333" y2="56828"/>
                        <a14:foregroundMark x1="4505" y1="65639" x2="4505" y2="65639"/>
                        <a14:foregroundMark x1="4505" y1="55507" x2="4505" y2="55507"/>
                        <a14:foregroundMark x1="5405" y1="59471" x2="5405" y2="59471"/>
                        <a14:foregroundMark x1="34685" y1="70044" x2="34685" y2="70044"/>
                        <a14:foregroundMark x1="39640" y1="70044" x2="39640" y2="70044"/>
                        <a14:foregroundMark x1="60811" y1="69163" x2="60811" y2="69163"/>
                        <a14:foregroundMark x1="68018" y1="69604" x2="68018" y2="69604"/>
                        <a14:foregroundMark x1="72973" y1="67841" x2="72973" y2="67841"/>
                        <a14:foregroundMark x1="77928" y1="65639" x2="79279" y2="65639"/>
                        <a14:foregroundMark x1="79279" y1="65639" x2="79279" y2="65639"/>
                        <a14:foregroundMark x1="85586" y1="61674" x2="85586" y2="61674"/>
                        <a14:foregroundMark x1="86937" y1="55947" x2="86937" y2="55947"/>
                        <a14:foregroundMark x1="88288" y1="64758" x2="88288" y2="64758"/>
                        <a14:foregroundMark x1="89640" y1="67841" x2="89640" y2="66520"/>
                        <a14:foregroundMark x1="90541" y1="61674" x2="90541" y2="61674"/>
                        <a14:foregroundMark x1="93694" y1="63436" x2="93694" y2="63436"/>
                        <a14:foregroundMark x1="74324" y1="44053" x2="74324" y2="44053"/>
                        <a14:foregroundMark x1="44595" y1="42291" x2="44595" y2="42291"/>
                        <a14:foregroundMark x1="31982" y1="44053" x2="31982" y2="44053"/>
                        <a14:foregroundMark x1="26577" y1="40969" x2="26577" y2="40969"/>
                        <a14:foregroundMark x1="14414" y1="37445" x2="14414" y2="37445"/>
                        <a14:foregroundMark x1="17568" y1="33480" x2="17568" y2="33480"/>
                        <a14:foregroundMark x1="27027" y1="36123" x2="27027" y2="36123"/>
                        <a14:foregroundMark x1="47297" y1="36123" x2="47297" y2="36123"/>
                        <a14:foregroundMark x1="58108" y1="39207" x2="58108" y2="39207"/>
                        <a14:foregroundMark x1="49099" y1="41850" x2="49099" y2="41850"/>
                        <a14:foregroundMark x1="63514" y1="33480" x2="63514" y2="33480"/>
                        <a14:foregroundMark x1="58559" y1="29956" x2="58559" y2="29956"/>
                        <a14:foregroundMark x1="54955" y1="31278" x2="54955" y2="31278"/>
                        <a14:foregroundMark x1="38288" y1="32159" x2="38288" y2="32159"/>
                        <a14:foregroundMark x1="7658" y1="58150" x2="7658" y2="58150"/>
                        <a14:foregroundMark x1="75225" y1="45374" x2="75225" y2="45374"/>
                        <a14:foregroundMark x1="79279" y1="44053" x2="79279" y2="44053"/>
                        <a14:foregroundMark x1="96396" y1="42291" x2="96396" y2="42291"/>
                        <a14:foregroundMark x1="43694" y1="50661" x2="43694" y2="50661"/>
                        <a14:foregroundMark x1="84234" y1="51542" x2="84234" y2="51542"/>
                        <a14:foregroundMark x1="85586" y1="51101" x2="85586" y2="51101"/>
                        <a14:foregroundMark x1="64865" y1="30837" x2="64865" y2="30837"/>
                        <a14:foregroundMark x1="66667" y1="30837" x2="66667" y2="30837"/>
                        <a14:foregroundMark x1="68468" y1="30837" x2="68468" y2="30837"/>
                        <a14:foregroundMark x1="70270" y1="30837" x2="70270" y2="30837"/>
                        <a14:foregroundMark x1="38739" y1="30396" x2="38739" y2="30396"/>
                        <a14:foregroundMark x1="30631" y1="29956" x2="30631" y2="29956"/>
                        <a14:foregroundMark x1="19820" y1="29956" x2="19820" y2="29956"/>
                        <a14:foregroundMark x1="19369" y1="29075" x2="19369" y2="29075"/>
                        <a14:foregroundMark x1="5856" y1="32159" x2="5856" y2="32159"/>
                        <a14:foregroundMark x1="901" y1="40529" x2="901" y2="40529"/>
                        <a14:foregroundMark x1="64414" y1="70485" x2="64414" y2="70485"/>
                        <a14:foregroundMark x1="69820" y1="70485" x2="69820" y2="70485"/>
                        <a14:foregroundMark x1="46396" y1="70044" x2="46396" y2="70044"/>
                        <a14:foregroundMark x1="46396" y1="70044" x2="46396" y2="70044"/>
                        <a14:foregroundMark x1="49099" y1="70044" x2="49099" y2="70044"/>
                        <a14:foregroundMark x1="51802" y1="70044" x2="51802" y2="70044"/>
                        <a14:foregroundMark x1="54054" y1="70044" x2="54054" y2="70044"/>
                        <a14:foregroundMark x1="42342" y1="70044" x2="42342" y2="70044"/>
                        <a14:foregroundMark x1="22973" y1="70925" x2="22973" y2="70925"/>
                        <a14:foregroundMark x1="20270" y1="70925" x2="20270" y2="70925"/>
                        <a14:foregroundMark x1="25676" y1="70925" x2="25676" y2="70925"/>
                        <a14:foregroundMark x1="27477" y1="29956" x2="27477" y2="29956"/>
                        <a14:foregroundMark x1="77477" y1="29515" x2="77477" y2="29515"/>
                        <a14:foregroundMark x1="450" y1="49780" x2="450" y2="49780"/>
                        <a14:foregroundMark x1="450" y1="48018" x2="450" y2="48018"/>
                        <a14:foregroundMark x1="901" y1="53744" x2="901" y2="537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715097" y="3685043"/>
            <a:ext cx="793296" cy="80759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DE649889-402E-C240-91FA-1B73AC110770}"/>
              </a:ext>
            </a:extLst>
          </p:cNvPr>
          <p:cNvGrpSpPr/>
          <p:nvPr/>
        </p:nvGrpSpPr>
        <p:grpSpPr>
          <a:xfrm>
            <a:off x="3583833" y="2290338"/>
            <a:ext cx="446212" cy="2574191"/>
            <a:chOff x="3367522" y="2290338"/>
            <a:chExt cx="446212" cy="257419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BCC6489-0E81-3F43-817E-429FD6734E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2162" b="46332" l="69010" r="91374">
                          <a14:foregroundMark x1="71885" y1="13127" x2="71885" y2="13127"/>
                          <a14:foregroundMark x1="73482" y1="12934" x2="73482" y2="12934"/>
                          <a14:foregroundMark x1="73323" y1="12934" x2="73323" y2="12934"/>
                          <a14:foregroundMark x1="87540" y1="26062" x2="87540" y2="26062"/>
                          <a14:foregroundMark x1="88498" y1="26448" x2="88498" y2="26448"/>
                          <a14:foregroundMark x1="88179" y1="24903" x2="88179" y2="24903"/>
                          <a14:foregroundMark x1="88658" y1="23552" x2="88658" y2="23552"/>
                          <a14:foregroundMark x1="86581" y1="23745" x2="86581" y2="23745"/>
                          <a14:foregroundMark x1="85463" y1="26255" x2="85463" y2="26255"/>
                          <a14:foregroundMark x1="87061" y1="28764" x2="87061" y2="28764"/>
                          <a14:foregroundMark x1="84665" y1="29923" x2="84665" y2="29923"/>
                          <a14:foregroundMark x1="85144" y1="43436" x2="85144" y2="43436"/>
                          <a14:foregroundMark x1="86422" y1="45174" x2="86422" y2="45174"/>
                          <a14:foregroundMark x1="86741" y1="44788" x2="86741" y2="44788"/>
                          <a14:foregroundMark x1="89297" y1="23359" x2="89297" y2="23359"/>
                          <a14:foregroundMark x1="89137" y1="25676" x2="89137" y2="25676"/>
                          <a14:foregroundMark x1="90575" y1="25290" x2="90575" y2="25290"/>
                          <a14:foregroundMark x1="88818" y1="28378" x2="88818" y2="28378"/>
                          <a14:foregroundMark x1="85942" y1="29537" x2="85942" y2="29537"/>
                          <a14:foregroundMark x1="70128" y1="24903" x2="70128" y2="24903"/>
                          <a14:foregroundMark x1="70128" y1="24517" x2="70128" y2="24517"/>
                          <a14:foregroundMark x1="70128" y1="24131" x2="70128" y2="24131"/>
                          <a14:foregroundMark x1="70288" y1="24131" x2="70288" y2="24131"/>
                          <a14:foregroundMark x1="72045" y1="24517" x2="72045" y2="24517"/>
                          <a14:foregroundMark x1="71406" y1="27606" x2="71406" y2="27606"/>
                          <a14:foregroundMark x1="72684" y1="45174" x2="72684" y2="45174"/>
                          <a14:foregroundMark x1="73003" y1="46525" x2="73003" y2="46525"/>
                          <a14:foregroundMark x1="91374" y1="24710" x2="91374" y2="24710"/>
                          <a14:foregroundMark x1="74121" y1="46139" x2="74121" y2="46139"/>
                          <a14:foregroundMark x1="74920" y1="45560" x2="74920" y2="45560"/>
                        </a14:backgroundRemoval>
                      </a14:imgEffect>
                    </a14:imgLayer>
                  </a14:imgProps>
                </a:ext>
              </a:extLst>
            </a:blip>
            <a:srcRect l="66915" t="10338" r="7842" b="52713"/>
            <a:stretch/>
          </p:blipFill>
          <p:spPr>
            <a:xfrm>
              <a:off x="3367522" y="4324069"/>
              <a:ext cx="446212" cy="54046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1BFF313-6BE3-B448-81FA-DD34E14300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2162" b="46332" l="69010" r="91374">
                          <a14:foregroundMark x1="71885" y1="13127" x2="71885" y2="13127"/>
                          <a14:foregroundMark x1="73482" y1="12934" x2="73482" y2="12934"/>
                          <a14:foregroundMark x1="73323" y1="12934" x2="73323" y2="12934"/>
                          <a14:foregroundMark x1="87540" y1="26062" x2="87540" y2="26062"/>
                          <a14:foregroundMark x1="88498" y1="26448" x2="88498" y2="26448"/>
                          <a14:foregroundMark x1="88179" y1="24903" x2="88179" y2="24903"/>
                          <a14:foregroundMark x1="88658" y1="23552" x2="88658" y2="23552"/>
                          <a14:foregroundMark x1="86581" y1="23745" x2="86581" y2="23745"/>
                          <a14:foregroundMark x1="85463" y1="26255" x2="85463" y2="26255"/>
                          <a14:foregroundMark x1="87061" y1="28764" x2="87061" y2="28764"/>
                          <a14:foregroundMark x1="84665" y1="29923" x2="84665" y2="29923"/>
                          <a14:foregroundMark x1="85144" y1="43436" x2="85144" y2="43436"/>
                          <a14:foregroundMark x1="86422" y1="45174" x2="86422" y2="45174"/>
                          <a14:foregroundMark x1="86741" y1="44788" x2="86741" y2="44788"/>
                          <a14:foregroundMark x1="89297" y1="23359" x2="89297" y2="23359"/>
                          <a14:foregroundMark x1="89137" y1="25676" x2="89137" y2="25676"/>
                          <a14:foregroundMark x1="90575" y1="25290" x2="90575" y2="25290"/>
                          <a14:foregroundMark x1="88818" y1="28378" x2="88818" y2="28378"/>
                          <a14:foregroundMark x1="85942" y1="29537" x2="85942" y2="29537"/>
                          <a14:foregroundMark x1="70128" y1="24903" x2="70128" y2="24903"/>
                          <a14:foregroundMark x1="70128" y1="24517" x2="70128" y2="24517"/>
                          <a14:foregroundMark x1="70128" y1="24131" x2="70128" y2="24131"/>
                          <a14:foregroundMark x1="70288" y1="24131" x2="70288" y2="24131"/>
                          <a14:foregroundMark x1="72045" y1="24517" x2="72045" y2="24517"/>
                          <a14:foregroundMark x1="71406" y1="27606" x2="71406" y2="27606"/>
                          <a14:foregroundMark x1="72684" y1="45174" x2="72684" y2="45174"/>
                          <a14:foregroundMark x1="73003" y1="46525" x2="73003" y2="46525"/>
                          <a14:foregroundMark x1="91374" y1="24710" x2="91374" y2="24710"/>
                          <a14:foregroundMark x1="74121" y1="46139" x2="74121" y2="46139"/>
                          <a14:foregroundMark x1="74920" y1="45560" x2="74920" y2="45560"/>
                        </a14:backgroundRemoval>
                      </a14:imgEffect>
                    </a14:imgLayer>
                  </a14:imgProps>
                </a:ext>
              </a:extLst>
            </a:blip>
            <a:srcRect l="66915" t="10338" r="7842" b="52713"/>
            <a:stretch/>
          </p:blipFill>
          <p:spPr>
            <a:xfrm>
              <a:off x="3367522" y="2290338"/>
              <a:ext cx="446212" cy="54046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9685BB-F703-3446-96A1-8D65D52051A0}"/>
              </a:ext>
            </a:extLst>
          </p:cNvPr>
          <p:cNvGrpSpPr/>
          <p:nvPr/>
        </p:nvGrpSpPr>
        <p:grpSpPr>
          <a:xfrm>
            <a:off x="2618135" y="3277740"/>
            <a:ext cx="2331278" cy="540460"/>
            <a:chOff x="2401824" y="3218748"/>
            <a:chExt cx="2331278" cy="54046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CB0BB78-2438-AF45-92BC-1E0C42A07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2162" b="46332" l="69010" r="91374">
                          <a14:foregroundMark x1="71885" y1="13127" x2="71885" y2="13127"/>
                          <a14:foregroundMark x1="73482" y1="12934" x2="73482" y2="12934"/>
                          <a14:foregroundMark x1="73323" y1="12934" x2="73323" y2="12934"/>
                          <a14:foregroundMark x1="87540" y1="26062" x2="87540" y2="26062"/>
                          <a14:foregroundMark x1="88498" y1="26448" x2="88498" y2="26448"/>
                          <a14:foregroundMark x1="88179" y1="24903" x2="88179" y2="24903"/>
                          <a14:foregroundMark x1="88658" y1="23552" x2="88658" y2="23552"/>
                          <a14:foregroundMark x1="86581" y1="23745" x2="86581" y2="23745"/>
                          <a14:foregroundMark x1="85463" y1="26255" x2="85463" y2="26255"/>
                          <a14:foregroundMark x1="87061" y1="28764" x2="87061" y2="28764"/>
                          <a14:foregroundMark x1="84665" y1="29923" x2="84665" y2="29923"/>
                          <a14:foregroundMark x1="85144" y1="43436" x2="85144" y2="43436"/>
                          <a14:foregroundMark x1="86422" y1="45174" x2="86422" y2="45174"/>
                          <a14:foregroundMark x1="86741" y1="44788" x2="86741" y2="44788"/>
                          <a14:foregroundMark x1="89297" y1="23359" x2="89297" y2="23359"/>
                          <a14:foregroundMark x1="89137" y1="25676" x2="89137" y2="25676"/>
                          <a14:foregroundMark x1="90575" y1="25290" x2="90575" y2="25290"/>
                          <a14:foregroundMark x1="88818" y1="28378" x2="88818" y2="28378"/>
                          <a14:foregroundMark x1="85942" y1="29537" x2="85942" y2="29537"/>
                          <a14:foregroundMark x1="70128" y1="24903" x2="70128" y2="24903"/>
                          <a14:foregroundMark x1="70128" y1="24517" x2="70128" y2="24517"/>
                          <a14:foregroundMark x1="70128" y1="24131" x2="70128" y2="24131"/>
                          <a14:foregroundMark x1="70288" y1="24131" x2="70288" y2="24131"/>
                          <a14:foregroundMark x1="72045" y1="24517" x2="72045" y2="24517"/>
                          <a14:foregroundMark x1="71406" y1="27606" x2="71406" y2="27606"/>
                          <a14:foregroundMark x1="72684" y1="45174" x2="72684" y2="45174"/>
                          <a14:foregroundMark x1="73003" y1="46525" x2="73003" y2="46525"/>
                          <a14:foregroundMark x1="91374" y1="24710" x2="91374" y2="24710"/>
                          <a14:foregroundMark x1="74121" y1="46139" x2="74121" y2="46139"/>
                          <a14:foregroundMark x1="74920" y1="45560" x2="74920" y2="45560"/>
                        </a14:backgroundRemoval>
                      </a14:imgEffect>
                    </a14:imgLayer>
                  </a14:imgProps>
                </a:ext>
              </a:extLst>
            </a:blip>
            <a:srcRect l="66915" t="10338" r="7842" b="52713"/>
            <a:stretch/>
          </p:blipFill>
          <p:spPr>
            <a:xfrm>
              <a:off x="4286890" y="3218748"/>
              <a:ext cx="446212" cy="54046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EEA0E0D-4679-5240-ACF0-788D86831A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2162" b="46332" l="69010" r="91374">
                          <a14:foregroundMark x1="71885" y1="13127" x2="71885" y2="13127"/>
                          <a14:foregroundMark x1="73482" y1="12934" x2="73482" y2="12934"/>
                          <a14:foregroundMark x1="73323" y1="12934" x2="73323" y2="12934"/>
                          <a14:foregroundMark x1="87540" y1="26062" x2="87540" y2="26062"/>
                          <a14:foregroundMark x1="88498" y1="26448" x2="88498" y2="26448"/>
                          <a14:foregroundMark x1="88179" y1="24903" x2="88179" y2="24903"/>
                          <a14:foregroundMark x1="88658" y1="23552" x2="88658" y2="23552"/>
                          <a14:foregroundMark x1="86581" y1="23745" x2="86581" y2="23745"/>
                          <a14:foregroundMark x1="85463" y1="26255" x2="85463" y2="26255"/>
                          <a14:foregroundMark x1="87061" y1="28764" x2="87061" y2="28764"/>
                          <a14:foregroundMark x1="84665" y1="29923" x2="84665" y2="29923"/>
                          <a14:foregroundMark x1="85144" y1="43436" x2="85144" y2="43436"/>
                          <a14:foregroundMark x1="86422" y1="45174" x2="86422" y2="45174"/>
                          <a14:foregroundMark x1="86741" y1="44788" x2="86741" y2="44788"/>
                          <a14:foregroundMark x1="89297" y1="23359" x2="89297" y2="23359"/>
                          <a14:foregroundMark x1="89137" y1="25676" x2="89137" y2="25676"/>
                          <a14:foregroundMark x1="90575" y1="25290" x2="90575" y2="25290"/>
                          <a14:foregroundMark x1="88818" y1="28378" x2="88818" y2="28378"/>
                          <a14:foregroundMark x1="85942" y1="29537" x2="85942" y2="29537"/>
                          <a14:foregroundMark x1="70128" y1="24903" x2="70128" y2="24903"/>
                          <a14:foregroundMark x1="70128" y1="24517" x2="70128" y2="24517"/>
                          <a14:foregroundMark x1="70128" y1="24131" x2="70128" y2="24131"/>
                          <a14:foregroundMark x1="70288" y1="24131" x2="70288" y2="24131"/>
                          <a14:foregroundMark x1="72045" y1="24517" x2="72045" y2="24517"/>
                          <a14:foregroundMark x1="71406" y1="27606" x2="71406" y2="27606"/>
                          <a14:foregroundMark x1="72684" y1="45174" x2="72684" y2="45174"/>
                          <a14:foregroundMark x1="73003" y1="46525" x2="73003" y2="46525"/>
                          <a14:foregroundMark x1="91374" y1="24710" x2="91374" y2="24710"/>
                          <a14:foregroundMark x1="74121" y1="46139" x2="74121" y2="46139"/>
                          <a14:foregroundMark x1="74920" y1="45560" x2="74920" y2="45560"/>
                        </a14:backgroundRemoval>
                      </a14:imgEffect>
                    </a14:imgLayer>
                  </a14:imgProps>
                </a:ext>
              </a:extLst>
            </a:blip>
            <a:srcRect l="66915" t="10338" r="7842" b="52713"/>
            <a:stretch/>
          </p:blipFill>
          <p:spPr>
            <a:xfrm>
              <a:off x="2401824" y="3218748"/>
              <a:ext cx="446212" cy="54046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6DFD33-32B0-EF40-BA30-A3890ED8E38B}"/>
              </a:ext>
            </a:extLst>
          </p:cNvPr>
          <p:cNvGrpSpPr/>
          <p:nvPr/>
        </p:nvGrpSpPr>
        <p:grpSpPr>
          <a:xfrm>
            <a:off x="2650296" y="3316685"/>
            <a:ext cx="2253454" cy="486959"/>
            <a:chOff x="2433985" y="2707085"/>
            <a:chExt cx="2253454" cy="48695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69BD53E-1A14-0B49-A15A-CA29497649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1004" b="46525" l="8307" r="30192">
                          <a14:foregroundMark x1="10863" y1="14093" x2="10863" y2="14093"/>
                          <a14:foregroundMark x1="11022" y1="11969" x2="11022" y2="11969"/>
                          <a14:foregroundMark x1="8626" y1="14479" x2="8626" y2="14479"/>
                          <a14:foregroundMark x1="10224" y1="24517" x2="10224" y2="24517"/>
                          <a14:foregroundMark x1="10064" y1="22780" x2="10064" y2="22780"/>
                          <a14:foregroundMark x1="11182" y1="23938" x2="11182" y2="23938"/>
                          <a14:foregroundMark x1="12300" y1="23938" x2="12300" y2="23938"/>
                          <a14:foregroundMark x1="12460" y1="22780" x2="12460" y2="22780"/>
                          <a14:foregroundMark x1="11342" y1="26641" x2="11342" y2="26641"/>
                          <a14:foregroundMark x1="9265" y1="27992" x2="9265" y2="27992"/>
                          <a14:foregroundMark x1="9585" y1="28378" x2="9585" y2="28378"/>
                          <a14:foregroundMark x1="9904" y1="27413" x2="9904" y2="27413"/>
                          <a14:foregroundMark x1="11821" y1="26255" x2="11821" y2="26255"/>
                          <a14:foregroundMark x1="20927" y1="22587" x2="20927" y2="22587"/>
                          <a14:foregroundMark x1="21725" y1="29344" x2="21725" y2="29344"/>
                          <a14:foregroundMark x1="29073" y1="29730" x2="29073" y2="29730"/>
                          <a14:foregroundMark x1="28275" y1="27220" x2="28275" y2="27220"/>
                          <a14:foregroundMark x1="28275" y1="25676" x2="28275" y2="25676"/>
                          <a14:foregroundMark x1="28594" y1="28958" x2="28594" y2="28958"/>
                          <a14:foregroundMark x1="26518" y1="30502" x2="26518" y2="30502"/>
                          <a14:foregroundMark x1="26198" y1="45560" x2="26198" y2="45560"/>
                          <a14:foregroundMark x1="26677" y1="45560" x2="26677" y2="45560"/>
                          <a14:foregroundMark x1="26677" y1="46139" x2="26677" y2="46139"/>
                          <a14:foregroundMark x1="14696" y1="45367" x2="14696" y2="45367"/>
                          <a14:foregroundMark x1="21086" y1="28378" x2="21086" y2="28378"/>
                          <a14:foregroundMark x1="21246" y1="22587" x2="21246" y2="22587"/>
                          <a14:foregroundMark x1="9744" y1="27992" x2="9744" y2="27992"/>
                          <a14:foregroundMark x1="9585" y1="28185" x2="9585" y2="28185"/>
                          <a14:foregroundMark x1="9585" y1="28185" x2="9585" y2="28185"/>
                          <a14:foregroundMark x1="16294" y1="45946" x2="16294" y2="45946"/>
                          <a14:foregroundMark x1="17732" y1="45174" x2="17732" y2="45174"/>
                          <a14:foregroundMark x1="11661" y1="11004" x2="11661" y2="11004"/>
                          <a14:foregroundMark x1="27157" y1="45946" x2="27157" y2="45946"/>
                          <a14:foregroundMark x1="27157" y1="44788" x2="27157" y2="44788"/>
                          <a14:foregroundMark x1="24920" y1="45560" x2="24920" y2="45560"/>
                          <a14:foregroundMark x1="24281" y1="45367" x2="24281" y2="45367"/>
                          <a14:foregroundMark x1="23802" y1="44595" x2="23802" y2="44595"/>
                          <a14:foregroundMark x1="14058" y1="46525" x2="14058" y2="46525"/>
                          <a14:foregroundMark x1="15974" y1="43436" x2="15974" y2="43436"/>
                          <a14:foregroundMark x1="25879" y1="44015" x2="25879" y2="44015"/>
                          <a14:foregroundMark x1="15495" y1="44981" x2="15495" y2="44981"/>
                          <a14:foregroundMark x1="15495" y1="44788" x2="15495" y2="44788"/>
                          <a14:foregroundMark x1="15815" y1="46525" x2="15815" y2="46525"/>
                          <a14:foregroundMark x1="16294" y1="46525" x2="16294" y2="46525"/>
                          <a14:foregroundMark x1="16613" y1="46139" x2="16613" y2="46139"/>
                          <a14:foregroundMark x1="17093" y1="45946" x2="17093" y2="45946"/>
                          <a14:foregroundMark x1="17093" y1="45946" x2="17093" y2="45946"/>
                          <a14:foregroundMark x1="17412" y1="45367" x2="17412" y2="45367"/>
                          <a14:backgroundMark x1="8466" y1="28571" x2="8466" y2="28571"/>
                          <a14:backgroundMark x1="8626" y1="28185" x2="8626" y2="28185"/>
                          <a14:backgroundMark x1="8626" y1="28571" x2="8626" y2="28571"/>
                          <a14:backgroundMark x1="8786" y1="27992" x2="8786" y2="27992"/>
                          <a14:backgroundMark x1="8786" y1="28185" x2="8786" y2="28185"/>
                        </a14:backgroundRemoval>
                      </a14:imgEffect>
                    </a14:imgLayer>
                  </a14:imgProps>
                </a:ext>
              </a:extLst>
            </a:blip>
            <a:srcRect l="7599" t="8979" r="67158" b="52122"/>
            <a:stretch/>
          </p:blipFill>
          <p:spPr>
            <a:xfrm>
              <a:off x="2433985" y="2707085"/>
              <a:ext cx="381890" cy="486959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A0E59A3-F920-824C-93B5-09E9F5B36A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1004" b="46525" l="8307" r="30192">
                          <a14:foregroundMark x1="10863" y1="14093" x2="10863" y2="14093"/>
                          <a14:foregroundMark x1="11022" y1="11969" x2="11022" y2="11969"/>
                          <a14:foregroundMark x1="8626" y1="14479" x2="8626" y2="14479"/>
                          <a14:foregroundMark x1="10224" y1="24517" x2="10224" y2="24517"/>
                          <a14:foregroundMark x1="10064" y1="22780" x2="10064" y2="22780"/>
                          <a14:foregroundMark x1="11182" y1="23938" x2="11182" y2="23938"/>
                          <a14:foregroundMark x1="12300" y1="23938" x2="12300" y2="23938"/>
                          <a14:foregroundMark x1="12460" y1="22780" x2="12460" y2="22780"/>
                          <a14:foregroundMark x1="11342" y1="26641" x2="11342" y2="26641"/>
                          <a14:foregroundMark x1="9265" y1="27992" x2="9265" y2="27992"/>
                          <a14:foregroundMark x1="9585" y1="28378" x2="9585" y2="28378"/>
                          <a14:foregroundMark x1="9904" y1="27413" x2="9904" y2="27413"/>
                          <a14:foregroundMark x1="11821" y1="26255" x2="11821" y2="26255"/>
                          <a14:foregroundMark x1="20927" y1="22587" x2="20927" y2="22587"/>
                          <a14:foregroundMark x1="21725" y1="29344" x2="21725" y2="29344"/>
                          <a14:foregroundMark x1="29073" y1="29730" x2="29073" y2="29730"/>
                          <a14:foregroundMark x1="28275" y1="27220" x2="28275" y2="27220"/>
                          <a14:foregroundMark x1="28275" y1="25676" x2="28275" y2="25676"/>
                          <a14:foregroundMark x1="28594" y1="28958" x2="28594" y2="28958"/>
                          <a14:foregroundMark x1="26518" y1="30502" x2="26518" y2="30502"/>
                          <a14:foregroundMark x1="26198" y1="45560" x2="26198" y2="45560"/>
                          <a14:foregroundMark x1="26677" y1="45560" x2="26677" y2="45560"/>
                          <a14:foregroundMark x1="26677" y1="46139" x2="26677" y2="46139"/>
                          <a14:foregroundMark x1="14696" y1="45367" x2="14696" y2="45367"/>
                          <a14:foregroundMark x1="21086" y1="28378" x2="21086" y2="28378"/>
                          <a14:foregroundMark x1="21246" y1="22587" x2="21246" y2="22587"/>
                          <a14:foregroundMark x1="9744" y1="27992" x2="9744" y2="27992"/>
                          <a14:foregroundMark x1="9585" y1="28185" x2="9585" y2="28185"/>
                          <a14:foregroundMark x1="9585" y1="28185" x2="9585" y2="28185"/>
                          <a14:foregroundMark x1="16294" y1="45946" x2="16294" y2="45946"/>
                          <a14:foregroundMark x1="17732" y1="45174" x2="17732" y2="45174"/>
                          <a14:foregroundMark x1="11661" y1="11004" x2="11661" y2="11004"/>
                          <a14:foregroundMark x1="27157" y1="45946" x2="27157" y2="45946"/>
                          <a14:foregroundMark x1="27157" y1="44788" x2="27157" y2="44788"/>
                          <a14:foregroundMark x1="24920" y1="45560" x2="24920" y2="45560"/>
                          <a14:foregroundMark x1="24281" y1="45367" x2="24281" y2="45367"/>
                          <a14:foregroundMark x1="23802" y1="44595" x2="23802" y2="44595"/>
                          <a14:foregroundMark x1="14058" y1="46525" x2="14058" y2="46525"/>
                          <a14:foregroundMark x1="15974" y1="43436" x2="15974" y2="43436"/>
                          <a14:foregroundMark x1="25879" y1="44015" x2="25879" y2="44015"/>
                          <a14:foregroundMark x1="15495" y1="44981" x2="15495" y2="44981"/>
                          <a14:foregroundMark x1="15495" y1="44788" x2="15495" y2="44788"/>
                          <a14:foregroundMark x1="15815" y1="46525" x2="15815" y2="46525"/>
                          <a14:foregroundMark x1="16294" y1="46525" x2="16294" y2="46525"/>
                          <a14:foregroundMark x1="16613" y1="46139" x2="16613" y2="46139"/>
                          <a14:foregroundMark x1="17093" y1="45946" x2="17093" y2="45946"/>
                          <a14:foregroundMark x1="17093" y1="45946" x2="17093" y2="45946"/>
                          <a14:foregroundMark x1="17412" y1="45367" x2="17412" y2="45367"/>
                          <a14:backgroundMark x1="8466" y1="28571" x2="8466" y2="28571"/>
                          <a14:backgroundMark x1="8626" y1="28185" x2="8626" y2="28185"/>
                          <a14:backgroundMark x1="8626" y1="28571" x2="8626" y2="28571"/>
                          <a14:backgroundMark x1="8786" y1="27992" x2="8786" y2="27992"/>
                          <a14:backgroundMark x1="8786" y1="28185" x2="8786" y2="28185"/>
                        </a14:backgroundRemoval>
                      </a14:imgEffect>
                    </a14:imgLayer>
                  </a14:imgProps>
                </a:ext>
              </a:extLst>
            </a:blip>
            <a:srcRect l="7599" t="8979" r="67158" b="52122"/>
            <a:stretch/>
          </p:blipFill>
          <p:spPr>
            <a:xfrm>
              <a:off x="4305549" y="2707085"/>
              <a:ext cx="381890" cy="486959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CF9D1E5-3DD8-E340-9348-BFC4D2B39B01}"/>
              </a:ext>
            </a:extLst>
          </p:cNvPr>
          <p:cNvGrpSpPr/>
          <p:nvPr/>
        </p:nvGrpSpPr>
        <p:grpSpPr>
          <a:xfrm>
            <a:off x="3594487" y="2331204"/>
            <a:ext cx="381890" cy="2486765"/>
            <a:chOff x="3791124" y="2350868"/>
            <a:chExt cx="381890" cy="248676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C5CC4CC-F42E-2343-B844-259E2FB74C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1004" b="46525" l="8307" r="30192">
                          <a14:foregroundMark x1="10863" y1="14093" x2="10863" y2="14093"/>
                          <a14:foregroundMark x1="11022" y1="11969" x2="11022" y2="11969"/>
                          <a14:foregroundMark x1="8626" y1="14479" x2="8626" y2="14479"/>
                          <a14:foregroundMark x1="10224" y1="24517" x2="10224" y2="24517"/>
                          <a14:foregroundMark x1="10064" y1="22780" x2="10064" y2="22780"/>
                          <a14:foregroundMark x1="11182" y1="23938" x2="11182" y2="23938"/>
                          <a14:foregroundMark x1="12300" y1="23938" x2="12300" y2="23938"/>
                          <a14:foregroundMark x1="12460" y1="22780" x2="12460" y2="22780"/>
                          <a14:foregroundMark x1="11342" y1="26641" x2="11342" y2="26641"/>
                          <a14:foregroundMark x1="9265" y1="27992" x2="9265" y2="27992"/>
                          <a14:foregroundMark x1="9585" y1="28378" x2="9585" y2="28378"/>
                          <a14:foregroundMark x1="9904" y1="27413" x2="9904" y2="27413"/>
                          <a14:foregroundMark x1="11821" y1="26255" x2="11821" y2="26255"/>
                          <a14:foregroundMark x1="20927" y1="22587" x2="20927" y2="22587"/>
                          <a14:foregroundMark x1="21725" y1="29344" x2="21725" y2="29344"/>
                          <a14:foregroundMark x1="29073" y1="29730" x2="29073" y2="29730"/>
                          <a14:foregroundMark x1="28275" y1="27220" x2="28275" y2="27220"/>
                          <a14:foregroundMark x1="28275" y1="25676" x2="28275" y2="25676"/>
                          <a14:foregroundMark x1="28594" y1="28958" x2="28594" y2="28958"/>
                          <a14:foregroundMark x1="26518" y1="30502" x2="26518" y2="30502"/>
                          <a14:foregroundMark x1="26198" y1="45560" x2="26198" y2="45560"/>
                          <a14:foregroundMark x1="26677" y1="45560" x2="26677" y2="45560"/>
                          <a14:foregroundMark x1="26677" y1="46139" x2="26677" y2="46139"/>
                          <a14:foregroundMark x1="14696" y1="45367" x2="14696" y2="45367"/>
                          <a14:foregroundMark x1="21086" y1="28378" x2="21086" y2="28378"/>
                          <a14:foregroundMark x1="21246" y1="22587" x2="21246" y2="22587"/>
                          <a14:foregroundMark x1="9744" y1="27992" x2="9744" y2="27992"/>
                          <a14:foregroundMark x1="9585" y1="28185" x2="9585" y2="28185"/>
                          <a14:foregroundMark x1="9585" y1="28185" x2="9585" y2="28185"/>
                          <a14:foregroundMark x1="16294" y1="45946" x2="16294" y2="45946"/>
                          <a14:foregroundMark x1="17732" y1="45174" x2="17732" y2="45174"/>
                          <a14:foregroundMark x1="11661" y1="11004" x2="11661" y2="11004"/>
                          <a14:foregroundMark x1="27157" y1="45946" x2="27157" y2="45946"/>
                          <a14:foregroundMark x1="27157" y1="44788" x2="27157" y2="44788"/>
                          <a14:foregroundMark x1="24920" y1="45560" x2="24920" y2="45560"/>
                          <a14:foregroundMark x1="24281" y1="45367" x2="24281" y2="45367"/>
                          <a14:foregroundMark x1="23802" y1="44595" x2="23802" y2="44595"/>
                          <a14:foregroundMark x1="14058" y1="46525" x2="14058" y2="46525"/>
                          <a14:foregroundMark x1="15974" y1="43436" x2="15974" y2="43436"/>
                          <a14:foregroundMark x1="25879" y1="44015" x2="25879" y2="44015"/>
                          <a14:foregroundMark x1="15495" y1="44981" x2="15495" y2="44981"/>
                          <a14:foregroundMark x1="15495" y1="44788" x2="15495" y2="44788"/>
                          <a14:foregroundMark x1="15815" y1="46525" x2="15815" y2="46525"/>
                          <a14:foregroundMark x1="16294" y1="46525" x2="16294" y2="46525"/>
                          <a14:foregroundMark x1="16613" y1="46139" x2="16613" y2="46139"/>
                          <a14:foregroundMark x1="17093" y1="45946" x2="17093" y2="45946"/>
                          <a14:foregroundMark x1="17093" y1="45946" x2="17093" y2="45946"/>
                          <a14:foregroundMark x1="17412" y1="45367" x2="17412" y2="45367"/>
                          <a14:backgroundMark x1="8466" y1="28571" x2="8466" y2="28571"/>
                          <a14:backgroundMark x1="8626" y1="28185" x2="8626" y2="28185"/>
                          <a14:backgroundMark x1="8626" y1="28571" x2="8626" y2="28571"/>
                          <a14:backgroundMark x1="8786" y1="27992" x2="8786" y2="27992"/>
                          <a14:backgroundMark x1="8786" y1="28185" x2="8786" y2="28185"/>
                        </a14:backgroundRemoval>
                      </a14:imgEffect>
                    </a14:imgLayer>
                  </a14:imgProps>
                </a:ext>
              </a:extLst>
            </a:blip>
            <a:srcRect l="7599" t="8979" r="67158" b="52122"/>
            <a:stretch/>
          </p:blipFill>
          <p:spPr>
            <a:xfrm>
              <a:off x="3791124" y="2350868"/>
              <a:ext cx="381890" cy="48695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9CDA2C1-2BB9-EF45-B5E0-0EAD9CB7FD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1004" b="46525" l="8307" r="30192">
                          <a14:foregroundMark x1="10863" y1="14093" x2="10863" y2="14093"/>
                          <a14:foregroundMark x1="11022" y1="11969" x2="11022" y2="11969"/>
                          <a14:foregroundMark x1="8626" y1="14479" x2="8626" y2="14479"/>
                          <a14:foregroundMark x1="10224" y1="24517" x2="10224" y2="24517"/>
                          <a14:foregroundMark x1="10064" y1="22780" x2="10064" y2="22780"/>
                          <a14:foregroundMark x1="11182" y1="23938" x2="11182" y2="23938"/>
                          <a14:foregroundMark x1="12300" y1="23938" x2="12300" y2="23938"/>
                          <a14:foregroundMark x1="12460" y1="22780" x2="12460" y2="22780"/>
                          <a14:foregroundMark x1="11342" y1="26641" x2="11342" y2="26641"/>
                          <a14:foregroundMark x1="9265" y1="27992" x2="9265" y2="27992"/>
                          <a14:foregroundMark x1="9585" y1="28378" x2="9585" y2="28378"/>
                          <a14:foregroundMark x1="9904" y1="27413" x2="9904" y2="27413"/>
                          <a14:foregroundMark x1="11821" y1="26255" x2="11821" y2="26255"/>
                          <a14:foregroundMark x1="20927" y1="22587" x2="20927" y2="22587"/>
                          <a14:foregroundMark x1="21725" y1="29344" x2="21725" y2="29344"/>
                          <a14:foregroundMark x1="29073" y1="29730" x2="29073" y2="29730"/>
                          <a14:foregroundMark x1="28275" y1="27220" x2="28275" y2="27220"/>
                          <a14:foregroundMark x1="28275" y1="25676" x2="28275" y2="25676"/>
                          <a14:foregroundMark x1="28594" y1="28958" x2="28594" y2="28958"/>
                          <a14:foregroundMark x1="26518" y1="30502" x2="26518" y2="30502"/>
                          <a14:foregroundMark x1="26198" y1="45560" x2="26198" y2="45560"/>
                          <a14:foregroundMark x1="26677" y1="45560" x2="26677" y2="45560"/>
                          <a14:foregroundMark x1="26677" y1="46139" x2="26677" y2="46139"/>
                          <a14:foregroundMark x1="14696" y1="45367" x2="14696" y2="45367"/>
                          <a14:foregroundMark x1="21086" y1="28378" x2="21086" y2="28378"/>
                          <a14:foregroundMark x1="21246" y1="22587" x2="21246" y2="22587"/>
                          <a14:foregroundMark x1="9744" y1="27992" x2="9744" y2="27992"/>
                          <a14:foregroundMark x1="9585" y1="28185" x2="9585" y2="28185"/>
                          <a14:foregroundMark x1="9585" y1="28185" x2="9585" y2="28185"/>
                          <a14:foregroundMark x1="16294" y1="45946" x2="16294" y2="45946"/>
                          <a14:foregroundMark x1="17732" y1="45174" x2="17732" y2="45174"/>
                          <a14:foregroundMark x1="11661" y1="11004" x2="11661" y2="11004"/>
                          <a14:foregroundMark x1="27157" y1="45946" x2="27157" y2="45946"/>
                          <a14:foregroundMark x1="27157" y1="44788" x2="27157" y2="44788"/>
                          <a14:foregroundMark x1="24920" y1="45560" x2="24920" y2="45560"/>
                          <a14:foregroundMark x1="24281" y1="45367" x2="24281" y2="45367"/>
                          <a14:foregroundMark x1="23802" y1="44595" x2="23802" y2="44595"/>
                          <a14:foregroundMark x1="14058" y1="46525" x2="14058" y2="46525"/>
                          <a14:foregroundMark x1="15974" y1="43436" x2="15974" y2="43436"/>
                          <a14:foregroundMark x1="25879" y1="44015" x2="25879" y2="44015"/>
                          <a14:foregroundMark x1="15495" y1="44981" x2="15495" y2="44981"/>
                          <a14:foregroundMark x1="15495" y1="44788" x2="15495" y2="44788"/>
                          <a14:foregroundMark x1="15815" y1="46525" x2="15815" y2="46525"/>
                          <a14:foregroundMark x1="16294" y1="46525" x2="16294" y2="46525"/>
                          <a14:foregroundMark x1="16613" y1="46139" x2="16613" y2="46139"/>
                          <a14:foregroundMark x1="17093" y1="45946" x2="17093" y2="45946"/>
                          <a14:foregroundMark x1="17093" y1="45946" x2="17093" y2="45946"/>
                          <a14:foregroundMark x1="17412" y1="45367" x2="17412" y2="45367"/>
                          <a14:backgroundMark x1="8466" y1="28571" x2="8466" y2="28571"/>
                          <a14:backgroundMark x1="8626" y1="28185" x2="8626" y2="28185"/>
                          <a14:backgroundMark x1="8626" y1="28571" x2="8626" y2="28571"/>
                          <a14:backgroundMark x1="8786" y1="27992" x2="8786" y2="27992"/>
                          <a14:backgroundMark x1="8786" y1="28185" x2="8786" y2="28185"/>
                        </a14:backgroundRemoval>
                      </a14:imgEffect>
                    </a14:imgLayer>
                  </a14:imgProps>
                </a:ext>
              </a:extLst>
            </a:blip>
            <a:srcRect l="7599" t="8979" r="67158" b="52122"/>
            <a:stretch/>
          </p:blipFill>
          <p:spPr>
            <a:xfrm>
              <a:off x="3791124" y="4350674"/>
              <a:ext cx="381890" cy="486959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DDEE6AC4-9B07-194F-A4D4-22C24750A07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1776" b="47490" l="37700" r="61502">
                        <a14:foregroundMark x1="44089" y1="12162" x2="44089" y2="12162"/>
                        <a14:foregroundMark x1="41054" y1="25097" x2="41054" y2="25097"/>
                        <a14:foregroundMark x1="40256" y1="28571" x2="40256" y2="28571"/>
                        <a14:foregroundMark x1="40096" y1="29151" x2="40096" y2="29151"/>
                        <a14:foregroundMark x1="40575" y1="29344" x2="40575" y2="29344"/>
                        <a14:foregroundMark x1="41374" y1="25097" x2="41374" y2="25097"/>
                        <a14:foregroundMark x1="42971" y1="23552" x2="42971" y2="23552"/>
                        <a14:foregroundMark x1="43291" y1="23938" x2="43291" y2="23938"/>
                        <a14:foregroundMark x1="43770" y1="27606" x2="43770" y2="27606"/>
                        <a14:foregroundMark x1="52875" y1="20463" x2="52875" y2="20463"/>
                        <a14:foregroundMark x1="60543" y1="25676" x2="60543" y2="25676"/>
                        <a14:foregroundMark x1="60224" y1="22973" x2="60224" y2="22973"/>
                        <a14:foregroundMark x1="59744" y1="22201" x2="59744" y2="22201"/>
                        <a14:foregroundMark x1="58946" y1="25097" x2="58946" y2="25097"/>
                        <a14:foregroundMark x1="58147" y1="24903" x2="58147" y2="24903"/>
                        <a14:foregroundMark x1="57668" y1="28185" x2="57668" y2="28185"/>
                        <a14:foregroundMark x1="59585" y1="27606" x2="59585" y2="27606"/>
                        <a14:foregroundMark x1="60383" y1="27220" x2="60383" y2="27220"/>
                        <a14:foregroundMark x1="48243" y1="44402" x2="46805" y2="46911"/>
                        <a14:foregroundMark x1="46166" y1="47490" x2="46166" y2="47490"/>
                        <a14:foregroundMark x1="48562" y1="47297" x2="48562" y2="47297"/>
                        <a14:foregroundMark x1="50000" y1="46525" x2="50000" y2="46525"/>
                        <a14:foregroundMark x1="54473" y1="47104" x2="54473" y2="47104"/>
                        <a14:foregroundMark x1="53355" y1="44015" x2="53355" y2="44015"/>
                        <a14:foregroundMark x1="52236" y1="44208" x2="52236" y2="44208"/>
                        <a14:foregroundMark x1="55751" y1="46911" x2="55751" y2="46911"/>
                        <a14:foregroundMark x1="59904" y1="20656" x2="59904" y2="20656"/>
                        <a14:foregroundMark x1="42492" y1="27220" x2="42492" y2="27220"/>
                      </a14:backgroundRemoval>
                    </a14:imgEffect>
                  </a14:imgLayer>
                </a14:imgProps>
              </a:ext>
            </a:extLst>
          </a:blip>
          <a:srcRect l="35018" t="8965" r="35069" b="49745"/>
          <a:stretch/>
        </p:blipFill>
        <p:spPr>
          <a:xfrm>
            <a:off x="3327860" y="2980271"/>
            <a:ext cx="922832" cy="105404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F29F1B9-EFB1-3744-84C0-0337393858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692" b="89868" l="450" r="95946">
                        <a14:foregroundMark x1="9910" y1="35242" x2="9910" y2="35242"/>
                        <a14:foregroundMark x1="9009" y1="40088" x2="9009" y2="40088"/>
                        <a14:foregroundMark x1="5405" y1="40088" x2="5405" y2="40088"/>
                        <a14:foregroundMark x1="5405" y1="36564" x2="5405" y2="36564"/>
                        <a14:foregroundMark x1="31081" y1="44493" x2="31081" y2="44493"/>
                        <a14:foregroundMark x1="43694" y1="44493" x2="43694" y2="44493"/>
                        <a14:foregroundMark x1="41441" y1="55507" x2="41441" y2="55507"/>
                        <a14:foregroundMark x1="37387" y1="60793" x2="37387" y2="60793"/>
                        <a14:foregroundMark x1="27027" y1="59031" x2="26126" y2="59471"/>
                        <a14:foregroundMark x1="17117" y1="54626" x2="17117" y2="54626"/>
                        <a14:foregroundMark x1="17117" y1="49780" x2="17117" y2="49780"/>
                        <a14:foregroundMark x1="33784" y1="52863" x2="33784" y2="52863"/>
                        <a14:foregroundMark x1="33784" y1="51101" x2="33784" y2="51101"/>
                        <a14:foregroundMark x1="34234" y1="49780" x2="34234" y2="49780"/>
                        <a14:foregroundMark x1="36937" y1="46696" x2="36937" y2="46696"/>
                        <a14:foregroundMark x1="37838" y1="41410" x2="37838" y2="41410"/>
                        <a14:foregroundMark x1="38288" y1="36123" x2="38288" y2="36123"/>
                        <a14:foregroundMark x1="43243" y1="39207" x2="43243" y2="39207"/>
                        <a14:foregroundMark x1="67117" y1="33480" x2="67117" y2="33480"/>
                        <a14:foregroundMark x1="79730" y1="32159" x2="79730" y2="32159"/>
                        <a14:foregroundMark x1="80631" y1="29515" x2="80631" y2="29515"/>
                        <a14:foregroundMark x1="85586" y1="30396" x2="85586" y2="30396"/>
                        <a14:foregroundMark x1="88288" y1="36123" x2="88288" y2="36123"/>
                        <a14:foregroundMark x1="86036" y1="42731" x2="86036" y2="42731"/>
                        <a14:foregroundMark x1="83784" y1="47137" x2="83784" y2="47137"/>
                        <a14:foregroundMark x1="33333" y1="59031" x2="33333" y2="59031"/>
                        <a14:foregroundMark x1="45946" y1="59471" x2="48198" y2="59471"/>
                        <a14:foregroundMark x1="58108" y1="58590" x2="58108" y2="58590"/>
                        <a14:foregroundMark x1="59009" y1="57709" x2="59009" y2="57709"/>
                        <a14:foregroundMark x1="59459" y1="57709" x2="59459" y2="57709"/>
                        <a14:foregroundMark x1="59459" y1="57709" x2="59459" y2="57709"/>
                        <a14:foregroundMark x1="69820" y1="55507" x2="69820" y2="55507"/>
                        <a14:foregroundMark x1="76577" y1="57269" x2="76577" y2="57269"/>
                        <a14:foregroundMark x1="78829" y1="61674" x2="78829" y2="61674"/>
                        <a14:foregroundMark x1="83333" y1="56828" x2="83333" y2="56828"/>
                        <a14:foregroundMark x1="4505" y1="65639" x2="4505" y2="65639"/>
                        <a14:foregroundMark x1="4505" y1="55507" x2="4505" y2="55507"/>
                        <a14:foregroundMark x1="5405" y1="59471" x2="5405" y2="59471"/>
                        <a14:foregroundMark x1="34685" y1="70044" x2="34685" y2="70044"/>
                        <a14:foregroundMark x1="39640" y1="70044" x2="39640" y2="70044"/>
                        <a14:foregroundMark x1="60811" y1="69163" x2="60811" y2="69163"/>
                        <a14:foregroundMark x1="68018" y1="69604" x2="68018" y2="69604"/>
                        <a14:foregroundMark x1="72973" y1="67841" x2="72973" y2="67841"/>
                        <a14:foregroundMark x1="77928" y1="65639" x2="79279" y2="65639"/>
                        <a14:foregroundMark x1="79279" y1="65639" x2="79279" y2="65639"/>
                        <a14:foregroundMark x1="85586" y1="61674" x2="85586" y2="61674"/>
                        <a14:foregroundMark x1="86937" y1="55947" x2="86937" y2="55947"/>
                        <a14:foregroundMark x1="88288" y1="64758" x2="88288" y2="64758"/>
                        <a14:foregroundMark x1="89640" y1="67841" x2="89640" y2="66520"/>
                        <a14:foregroundMark x1="90541" y1="61674" x2="90541" y2="61674"/>
                        <a14:foregroundMark x1="93694" y1="63436" x2="93694" y2="63436"/>
                        <a14:foregroundMark x1="74324" y1="44053" x2="74324" y2="44053"/>
                        <a14:foregroundMark x1="44595" y1="42291" x2="44595" y2="42291"/>
                        <a14:foregroundMark x1="31982" y1="44053" x2="31982" y2="44053"/>
                        <a14:foregroundMark x1="26577" y1="40969" x2="26577" y2="40969"/>
                        <a14:foregroundMark x1="14414" y1="37445" x2="14414" y2="37445"/>
                        <a14:foregroundMark x1="17568" y1="33480" x2="17568" y2="33480"/>
                        <a14:foregroundMark x1="27027" y1="36123" x2="27027" y2="36123"/>
                        <a14:foregroundMark x1="47297" y1="36123" x2="47297" y2="36123"/>
                        <a14:foregroundMark x1="58108" y1="39207" x2="58108" y2="39207"/>
                        <a14:foregroundMark x1="49099" y1="41850" x2="49099" y2="41850"/>
                        <a14:foregroundMark x1="63514" y1="33480" x2="63514" y2="33480"/>
                        <a14:foregroundMark x1="58559" y1="29956" x2="58559" y2="29956"/>
                        <a14:foregroundMark x1="54955" y1="31278" x2="54955" y2="31278"/>
                        <a14:foregroundMark x1="38288" y1="32159" x2="38288" y2="32159"/>
                        <a14:foregroundMark x1="7658" y1="58150" x2="7658" y2="58150"/>
                        <a14:foregroundMark x1="75225" y1="45374" x2="75225" y2="45374"/>
                        <a14:foregroundMark x1="79279" y1="44053" x2="79279" y2="44053"/>
                        <a14:foregroundMark x1="96396" y1="42291" x2="96396" y2="42291"/>
                        <a14:foregroundMark x1="43694" y1="50661" x2="43694" y2="50661"/>
                        <a14:foregroundMark x1="84234" y1="51542" x2="84234" y2="51542"/>
                        <a14:foregroundMark x1="85586" y1="51101" x2="85586" y2="51101"/>
                        <a14:foregroundMark x1="64865" y1="30837" x2="64865" y2="30837"/>
                        <a14:foregroundMark x1="66667" y1="30837" x2="66667" y2="30837"/>
                        <a14:foregroundMark x1="68468" y1="30837" x2="68468" y2="30837"/>
                        <a14:foregroundMark x1="70270" y1="30837" x2="70270" y2="30837"/>
                        <a14:foregroundMark x1="38739" y1="30396" x2="38739" y2="30396"/>
                        <a14:foregroundMark x1="30631" y1="29956" x2="30631" y2="29956"/>
                        <a14:foregroundMark x1="19820" y1="29956" x2="19820" y2="29956"/>
                        <a14:foregroundMark x1="19369" y1="29075" x2="19369" y2="29075"/>
                        <a14:foregroundMark x1="5856" y1="32159" x2="5856" y2="32159"/>
                        <a14:foregroundMark x1="901" y1="40529" x2="901" y2="40529"/>
                        <a14:foregroundMark x1="64414" y1="70485" x2="64414" y2="70485"/>
                        <a14:foregroundMark x1="69820" y1="70485" x2="69820" y2="70485"/>
                        <a14:foregroundMark x1="46396" y1="70044" x2="46396" y2="70044"/>
                        <a14:foregroundMark x1="46396" y1="70044" x2="46396" y2="70044"/>
                        <a14:foregroundMark x1="49099" y1="70044" x2="49099" y2="70044"/>
                        <a14:foregroundMark x1="51802" y1="70044" x2="51802" y2="70044"/>
                        <a14:foregroundMark x1="54054" y1="70044" x2="54054" y2="70044"/>
                        <a14:foregroundMark x1="42342" y1="70044" x2="42342" y2="70044"/>
                        <a14:foregroundMark x1="22973" y1="70925" x2="22973" y2="70925"/>
                        <a14:foregroundMark x1="20270" y1="70925" x2="20270" y2="70925"/>
                        <a14:foregroundMark x1="25676" y1="70925" x2="25676" y2="70925"/>
                        <a14:foregroundMark x1="27477" y1="29956" x2="27477" y2="29956"/>
                        <a14:foregroundMark x1="77477" y1="29515" x2="77477" y2="29515"/>
                        <a14:foregroundMark x1="450" y1="49780" x2="450" y2="49780"/>
                        <a14:foregroundMark x1="450" y1="48018" x2="450" y2="48018"/>
                        <a14:foregroundMark x1="901" y1="53744" x2="901" y2="537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715097" y="3675885"/>
            <a:ext cx="793296" cy="80759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F693942-F09D-0F48-87E5-6952D6A335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692" b="89868" l="450" r="95946">
                        <a14:foregroundMark x1="9910" y1="35242" x2="9910" y2="35242"/>
                        <a14:foregroundMark x1="9009" y1="40088" x2="9009" y2="40088"/>
                        <a14:foregroundMark x1="5405" y1="40088" x2="5405" y2="40088"/>
                        <a14:foregroundMark x1="5405" y1="36564" x2="5405" y2="36564"/>
                        <a14:foregroundMark x1="31081" y1="44493" x2="31081" y2="44493"/>
                        <a14:foregroundMark x1="43694" y1="44493" x2="43694" y2="44493"/>
                        <a14:foregroundMark x1="41441" y1="55507" x2="41441" y2="55507"/>
                        <a14:foregroundMark x1="37387" y1="60793" x2="37387" y2="60793"/>
                        <a14:foregroundMark x1="27027" y1="59031" x2="26126" y2="59471"/>
                        <a14:foregroundMark x1="17117" y1="54626" x2="17117" y2="54626"/>
                        <a14:foregroundMark x1="17117" y1="49780" x2="17117" y2="49780"/>
                        <a14:foregroundMark x1="33784" y1="52863" x2="33784" y2="52863"/>
                        <a14:foregroundMark x1="33784" y1="51101" x2="33784" y2="51101"/>
                        <a14:foregroundMark x1="34234" y1="49780" x2="34234" y2="49780"/>
                        <a14:foregroundMark x1="36937" y1="46696" x2="36937" y2="46696"/>
                        <a14:foregroundMark x1="37838" y1="41410" x2="37838" y2="41410"/>
                        <a14:foregroundMark x1="38288" y1="36123" x2="38288" y2="36123"/>
                        <a14:foregroundMark x1="43243" y1="39207" x2="43243" y2="39207"/>
                        <a14:foregroundMark x1="67117" y1="33480" x2="67117" y2="33480"/>
                        <a14:foregroundMark x1="79730" y1="32159" x2="79730" y2="32159"/>
                        <a14:foregroundMark x1="80631" y1="29515" x2="80631" y2="29515"/>
                        <a14:foregroundMark x1="85586" y1="30396" x2="85586" y2="30396"/>
                        <a14:foregroundMark x1="88288" y1="36123" x2="88288" y2="36123"/>
                        <a14:foregroundMark x1="86036" y1="42731" x2="86036" y2="42731"/>
                        <a14:foregroundMark x1="83784" y1="47137" x2="83784" y2="47137"/>
                        <a14:foregroundMark x1="33333" y1="59031" x2="33333" y2="59031"/>
                        <a14:foregroundMark x1="45946" y1="59471" x2="48198" y2="59471"/>
                        <a14:foregroundMark x1="58108" y1="58590" x2="58108" y2="58590"/>
                        <a14:foregroundMark x1="59009" y1="57709" x2="59009" y2="57709"/>
                        <a14:foregroundMark x1="59459" y1="57709" x2="59459" y2="57709"/>
                        <a14:foregroundMark x1="59459" y1="57709" x2="59459" y2="57709"/>
                        <a14:foregroundMark x1="69820" y1="55507" x2="69820" y2="55507"/>
                        <a14:foregroundMark x1="76577" y1="57269" x2="76577" y2="57269"/>
                        <a14:foregroundMark x1="78829" y1="61674" x2="78829" y2="61674"/>
                        <a14:foregroundMark x1="83333" y1="56828" x2="83333" y2="56828"/>
                        <a14:foregroundMark x1="4505" y1="65639" x2="4505" y2="65639"/>
                        <a14:foregroundMark x1="4505" y1="55507" x2="4505" y2="55507"/>
                        <a14:foregroundMark x1="5405" y1="59471" x2="5405" y2="59471"/>
                        <a14:foregroundMark x1="34685" y1="70044" x2="34685" y2="70044"/>
                        <a14:foregroundMark x1="39640" y1="70044" x2="39640" y2="70044"/>
                        <a14:foregroundMark x1="60811" y1="69163" x2="60811" y2="69163"/>
                        <a14:foregroundMark x1="68018" y1="69604" x2="68018" y2="69604"/>
                        <a14:foregroundMark x1="72973" y1="67841" x2="72973" y2="67841"/>
                        <a14:foregroundMark x1="77928" y1="65639" x2="79279" y2="65639"/>
                        <a14:foregroundMark x1="79279" y1="65639" x2="79279" y2="65639"/>
                        <a14:foregroundMark x1="85586" y1="61674" x2="85586" y2="61674"/>
                        <a14:foregroundMark x1="86937" y1="55947" x2="86937" y2="55947"/>
                        <a14:foregroundMark x1="88288" y1="64758" x2="88288" y2="64758"/>
                        <a14:foregroundMark x1="89640" y1="67841" x2="89640" y2="66520"/>
                        <a14:foregroundMark x1="90541" y1="61674" x2="90541" y2="61674"/>
                        <a14:foregroundMark x1="93694" y1="63436" x2="93694" y2="63436"/>
                        <a14:foregroundMark x1="74324" y1="44053" x2="74324" y2="44053"/>
                        <a14:foregroundMark x1="44595" y1="42291" x2="44595" y2="42291"/>
                        <a14:foregroundMark x1="31982" y1="44053" x2="31982" y2="44053"/>
                        <a14:foregroundMark x1="26577" y1="40969" x2="26577" y2="40969"/>
                        <a14:foregroundMark x1="14414" y1="37445" x2="14414" y2="37445"/>
                        <a14:foregroundMark x1="17568" y1="33480" x2="17568" y2="33480"/>
                        <a14:foregroundMark x1="27027" y1="36123" x2="27027" y2="36123"/>
                        <a14:foregroundMark x1="47297" y1="36123" x2="47297" y2="36123"/>
                        <a14:foregroundMark x1="58108" y1="39207" x2="58108" y2="39207"/>
                        <a14:foregroundMark x1="49099" y1="41850" x2="49099" y2="41850"/>
                        <a14:foregroundMark x1="63514" y1="33480" x2="63514" y2="33480"/>
                        <a14:foregroundMark x1="58559" y1="29956" x2="58559" y2="29956"/>
                        <a14:foregroundMark x1="54955" y1="31278" x2="54955" y2="31278"/>
                        <a14:foregroundMark x1="38288" y1="32159" x2="38288" y2="32159"/>
                        <a14:foregroundMark x1="7658" y1="58150" x2="7658" y2="58150"/>
                        <a14:foregroundMark x1="75225" y1="45374" x2="75225" y2="45374"/>
                        <a14:foregroundMark x1="79279" y1="44053" x2="79279" y2="44053"/>
                        <a14:foregroundMark x1="96396" y1="42291" x2="96396" y2="42291"/>
                        <a14:foregroundMark x1="43694" y1="50661" x2="43694" y2="50661"/>
                        <a14:foregroundMark x1="84234" y1="51542" x2="84234" y2="51542"/>
                        <a14:foregroundMark x1="85586" y1="51101" x2="85586" y2="51101"/>
                        <a14:foregroundMark x1="64865" y1="30837" x2="64865" y2="30837"/>
                        <a14:foregroundMark x1="66667" y1="30837" x2="66667" y2="30837"/>
                        <a14:foregroundMark x1="68468" y1="30837" x2="68468" y2="30837"/>
                        <a14:foregroundMark x1="70270" y1="30837" x2="70270" y2="30837"/>
                        <a14:foregroundMark x1="38739" y1="30396" x2="38739" y2="30396"/>
                        <a14:foregroundMark x1="30631" y1="29956" x2="30631" y2="29956"/>
                        <a14:foregroundMark x1="19820" y1="29956" x2="19820" y2="29956"/>
                        <a14:foregroundMark x1="19369" y1="29075" x2="19369" y2="29075"/>
                        <a14:foregroundMark x1="5856" y1="32159" x2="5856" y2="32159"/>
                        <a14:foregroundMark x1="901" y1="40529" x2="901" y2="40529"/>
                        <a14:foregroundMark x1="64414" y1="70485" x2="64414" y2="70485"/>
                        <a14:foregroundMark x1="69820" y1="70485" x2="69820" y2="70485"/>
                        <a14:foregroundMark x1="46396" y1="70044" x2="46396" y2="70044"/>
                        <a14:foregroundMark x1="46396" y1="70044" x2="46396" y2="70044"/>
                        <a14:foregroundMark x1="49099" y1="70044" x2="49099" y2="70044"/>
                        <a14:foregroundMark x1="51802" y1="70044" x2="51802" y2="70044"/>
                        <a14:foregroundMark x1="54054" y1="70044" x2="54054" y2="70044"/>
                        <a14:foregroundMark x1="42342" y1="70044" x2="42342" y2="70044"/>
                        <a14:foregroundMark x1="22973" y1="70925" x2="22973" y2="70925"/>
                        <a14:foregroundMark x1="20270" y1="70925" x2="20270" y2="70925"/>
                        <a14:foregroundMark x1="25676" y1="70925" x2="25676" y2="70925"/>
                        <a14:foregroundMark x1="27477" y1="29956" x2="27477" y2="29956"/>
                        <a14:foregroundMark x1="77477" y1="29515" x2="77477" y2="29515"/>
                        <a14:foregroundMark x1="450" y1="49780" x2="450" y2="49780"/>
                        <a14:foregroundMark x1="450" y1="48018" x2="450" y2="48018"/>
                        <a14:foregroundMark x1="901" y1="53744" x2="901" y2="537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587612" y="2754699"/>
            <a:ext cx="793296" cy="80759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CA01F47-887D-8547-B7D9-667B8491D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9697" b="93333" l="2951" r="97049">
                        <a14:foregroundMark x1="11475" y1="29697" x2="11475" y2="29697"/>
                        <a14:foregroundMark x1="4918" y1="33333" x2="4918" y2="33333"/>
                        <a14:foregroundMark x1="7869" y1="54545" x2="7869" y2="54545"/>
                        <a14:foregroundMark x1="18689" y1="59394" x2="18689" y2="59394"/>
                        <a14:foregroundMark x1="3607" y1="72727" x2="3607" y2="72727"/>
                        <a14:foregroundMark x1="3934" y1="55152" x2="3934" y2="55152"/>
                        <a14:foregroundMark x1="7541" y1="43030" x2="7541" y2="43030"/>
                        <a14:foregroundMark x1="5902" y1="42424" x2="5902" y2="42424"/>
                        <a14:foregroundMark x1="7541" y1="35758" x2="7541" y2="35758"/>
                        <a14:foregroundMark x1="38033" y1="55152" x2="38033" y2="55152"/>
                        <a14:foregroundMark x1="54426" y1="52121" x2="54426" y2="52121"/>
                        <a14:foregroundMark x1="41311" y1="46667" x2="41311" y2="46667"/>
                        <a14:foregroundMark x1="41311" y1="46667" x2="41311" y2="46667"/>
                        <a14:foregroundMark x1="44262" y1="51515" x2="44262" y2="51515"/>
                        <a14:foregroundMark x1="38361" y1="60000" x2="37377" y2="58182"/>
                        <a14:foregroundMark x1="29508" y1="64848" x2="29508" y2="64848"/>
                        <a14:foregroundMark x1="31803" y1="43030" x2="31803" y2="43030"/>
                        <a14:foregroundMark x1="31803" y1="42424" x2="31803" y2="40606"/>
                        <a14:foregroundMark x1="31803" y1="40000" x2="31803" y2="40000"/>
                        <a14:foregroundMark x1="13115" y1="24242" x2="13115" y2="24242"/>
                        <a14:foregroundMark x1="15738" y1="20000" x2="15738" y2="20000"/>
                        <a14:foregroundMark x1="22295" y1="21212" x2="22295" y2="21212"/>
                        <a14:foregroundMark x1="25246" y1="21818" x2="25246" y2="21818"/>
                        <a14:foregroundMark x1="3607" y1="22424" x2="3607" y2="22424"/>
                        <a14:foregroundMark x1="2951" y1="30303" x2="2951" y2="30303"/>
                        <a14:foregroundMark x1="5902" y1="30909" x2="5902" y2="30909"/>
                        <a14:foregroundMark x1="6557" y1="30909" x2="6557" y2="30909"/>
                        <a14:foregroundMark x1="8852" y1="31515" x2="8852" y2="31515"/>
                        <a14:foregroundMark x1="7541" y1="37576" x2="7541" y2="37576"/>
                        <a14:foregroundMark x1="7213" y1="62424" x2="7213" y2="62424"/>
                        <a14:foregroundMark x1="6230" y1="73333" x2="6230" y2="73333"/>
                        <a14:foregroundMark x1="6230" y1="73333" x2="6230" y2="73333"/>
                        <a14:foregroundMark x1="13770" y1="78788" x2="13770" y2="78788"/>
                        <a14:foregroundMark x1="16721" y1="84242" x2="16721" y2="84242"/>
                        <a14:foregroundMark x1="16721" y1="83030" x2="16721" y2="83030"/>
                        <a14:foregroundMark x1="22623" y1="79394" x2="23607" y2="78788"/>
                        <a14:foregroundMark x1="28852" y1="63636" x2="28852" y2="63636"/>
                        <a14:foregroundMark x1="27541" y1="44242" x2="27541" y2="44242"/>
                        <a14:foregroundMark x1="27541" y1="43636" x2="27541" y2="43636"/>
                        <a14:foregroundMark x1="27541" y1="43636" x2="27541" y2="43636"/>
                        <a14:foregroundMark x1="36393" y1="50909" x2="36393" y2="50909"/>
                        <a14:foregroundMark x1="36721" y1="50909" x2="36721" y2="50909"/>
                        <a14:foregroundMark x1="44918" y1="46667" x2="44918" y2="46667"/>
                        <a14:foregroundMark x1="45574" y1="60000" x2="45574" y2="61818"/>
                        <a14:foregroundMark x1="45246" y1="61212" x2="43934" y2="60606"/>
                        <a14:foregroundMark x1="2951" y1="50303" x2="2951" y2="50303"/>
                        <a14:foregroundMark x1="4590" y1="68485" x2="4590" y2="68485"/>
                        <a14:foregroundMark x1="10164" y1="81212" x2="10164" y2="81212"/>
                        <a14:foregroundMark x1="10164" y1="81212" x2="10164" y2="81212"/>
                        <a14:foregroundMark x1="6230" y1="78788" x2="6230" y2="78788"/>
                        <a14:foregroundMark x1="8852" y1="75152" x2="8852" y2="75152"/>
                        <a14:foregroundMark x1="21639" y1="86061" x2="21639" y2="86061"/>
                        <a14:foregroundMark x1="23279" y1="79394" x2="23279" y2="79394"/>
                        <a14:foregroundMark x1="23934" y1="83636" x2="23934" y2="83636"/>
                        <a14:foregroundMark x1="27869" y1="81818" x2="27869" y2="81818"/>
                        <a14:foregroundMark x1="30820" y1="81212" x2="30820" y2="81212"/>
                        <a14:foregroundMark x1="30820" y1="73333" x2="30820" y2="73333"/>
                        <a14:foregroundMark x1="31475" y1="58788" x2="31475" y2="58788"/>
                        <a14:foregroundMark x1="29508" y1="57576" x2="29508" y2="57576"/>
                        <a14:foregroundMark x1="30164" y1="53939" x2="30164" y2="53939"/>
                        <a14:foregroundMark x1="32459" y1="52121" x2="32459" y2="52121"/>
                        <a14:foregroundMark x1="35082" y1="43636" x2="35082" y2="43636"/>
                        <a14:foregroundMark x1="39344" y1="37576" x2="39344" y2="37576"/>
                        <a14:foregroundMark x1="47213" y1="39394" x2="47213" y2="39394"/>
                        <a14:foregroundMark x1="76066" y1="65455" x2="76066" y2="65455"/>
                        <a14:foregroundMark x1="80000" y1="62424" x2="80000" y2="62424"/>
                        <a14:foregroundMark x1="80000" y1="57576" x2="80000" y2="56364"/>
                        <a14:foregroundMark x1="78033" y1="53939" x2="78033" y2="53939"/>
                        <a14:foregroundMark x1="77705" y1="51515" x2="78361" y2="49091"/>
                        <a14:foregroundMark x1="78689" y1="48485" x2="79344" y2="49091"/>
                        <a14:foregroundMark x1="79672" y1="48485" x2="79672" y2="48485"/>
                        <a14:foregroundMark x1="81967" y1="51515" x2="81967" y2="51515"/>
                        <a14:foregroundMark x1="85246" y1="54545" x2="85246" y2="54545"/>
                        <a14:foregroundMark x1="85246" y1="54545" x2="85246" y2="54545"/>
                        <a14:foregroundMark x1="87869" y1="54545" x2="87869" y2="54545"/>
                        <a14:foregroundMark x1="90164" y1="47273" x2="90164" y2="47273"/>
                        <a14:foregroundMark x1="90164" y1="41818" x2="90164" y2="41818"/>
                        <a14:foregroundMark x1="88852" y1="36364" x2="88852" y2="36364"/>
                        <a14:foregroundMark x1="80984" y1="34545" x2="80984" y2="34545"/>
                        <a14:foregroundMark x1="76066" y1="30303" x2="76066" y2="30303"/>
                        <a14:foregroundMark x1="62623" y1="30303" x2="56721" y2="36970"/>
                        <a14:foregroundMark x1="56721" y1="36970" x2="56066" y2="36364"/>
                        <a14:foregroundMark x1="41967" y1="43030" x2="41967" y2="43030"/>
                        <a14:foregroundMark x1="40656" y1="46667" x2="40656" y2="46667"/>
                        <a14:foregroundMark x1="29508" y1="49697" x2="38689" y2="41818"/>
                        <a14:foregroundMark x1="38689" y1="41818" x2="46885" y2="44242"/>
                        <a14:foregroundMark x1="46885" y1="44242" x2="49836" y2="56364"/>
                        <a14:foregroundMark x1="49836" y1="56364" x2="42951" y2="62424"/>
                        <a14:foregroundMark x1="42951" y1="62424" x2="50820" y2="67273"/>
                        <a14:foregroundMark x1="50820" y1="67273" x2="50820" y2="67879"/>
                        <a14:foregroundMark x1="61967" y1="57576" x2="66557" y2="40606"/>
                        <a14:foregroundMark x1="66557" y1="40606" x2="75410" y2="35152"/>
                        <a14:foregroundMark x1="75410" y1="35152" x2="85574" y2="52727"/>
                        <a14:foregroundMark x1="85574" y1="52727" x2="84262" y2="65455"/>
                        <a14:foregroundMark x1="84262" y1="65455" x2="89508" y2="73333"/>
                        <a14:foregroundMark x1="89508" y1="73333" x2="82623" y2="68485"/>
                        <a14:foregroundMark x1="82623" y1="68485" x2="46885" y2="78182"/>
                        <a14:foregroundMark x1="46885" y1="78182" x2="29180" y2="86667"/>
                        <a14:foregroundMark x1="29180" y1="86667" x2="19672" y2="63030"/>
                        <a14:foregroundMark x1="19672" y1="63030" x2="19016" y2="48485"/>
                        <a14:foregroundMark x1="19016" y1="48485" x2="30492" y2="23636"/>
                        <a14:foregroundMark x1="30492" y1="23636" x2="39672" y2="22424"/>
                        <a14:foregroundMark x1="39672" y1="22424" x2="46557" y2="23636"/>
                        <a14:foregroundMark x1="30820" y1="19394" x2="45246" y2="18788"/>
                        <a14:foregroundMark x1="45246" y1="18788" x2="66885" y2="23636"/>
                        <a14:foregroundMark x1="66885" y1="23636" x2="73443" y2="20606"/>
                        <a14:foregroundMark x1="73443" y1="20606" x2="89508" y2="27273"/>
                        <a14:foregroundMark x1="89508" y1="27273" x2="93770" y2="54545"/>
                        <a14:foregroundMark x1="93770" y1="54545" x2="93115" y2="68485"/>
                        <a14:foregroundMark x1="93115" y1="68485" x2="90164" y2="82424"/>
                        <a14:foregroundMark x1="90164" y1="82424" x2="62951" y2="86061"/>
                        <a14:foregroundMark x1="62951" y1="86061" x2="61967" y2="85455"/>
                        <a14:foregroundMark x1="57049" y1="93939" x2="57049" y2="93939"/>
                        <a14:foregroundMark x1="97049" y1="55758" x2="97049" y2="55758"/>
                        <a14:foregroundMark x1="65574" y1="18182" x2="65574" y2="18182"/>
                        <a14:foregroundMark x1="64262" y1="17576" x2="64262" y2="17576"/>
                        <a14:foregroundMark x1="28525" y1="15758" x2="28525" y2="15758"/>
                        <a14:foregroundMark x1="38033" y1="16970" x2="38033" y2="16970"/>
                        <a14:foregroundMark x1="68197" y1="17576" x2="68197" y2="17576"/>
                        <a14:foregroundMark x1="74098" y1="15758" x2="74098" y2="15758"/>
                        <a14:foregroundMark x1="77377" y1="15152" x2="77377" y2="15152"/>
                        <a14:foregroundMark x1="82623" y1="15758" x2="82623" y2="15758"/>
                        <a14:foregroundMark x1="66885" y1="16970" x2="66885" y2="16970"/>
                        <a14:foregroundMark x1="63934" y1="17576" x2="63934" y2="17576"/>
                        <a14:foregroundMark x1="42951" y1="90909" x2="42951" y2="90909"/>
                        <a14:foregroundMark x1="46557" y1="90909" x2="46557" y2="90909"/>
                        <a14:foregroundMark x1="50164" y1="90909" x2="50164" y2="90909"/>
                        <a14:foregroundMark x1="47869" y1="89697" x2="47869" y2="89697"/>
                        <a14:foregroundMark x1="53770" y1="90303" x2="53770" y2="90303"/>
                        <a14:foregroundMark x1="54754" y1="90303" x2="54754" y2="90303"/>
                        <a14:foregroundMark x1="55082" y1="90303" x2="55082" y2="90303"/>
                        <a14:foregroundMark x1="55738" y1="90303" x2="55738" y2="90303"/>
                        <a14:foregroundMark x1="51148" y1="90303" x2="51148" y2="90303"/>
                        <a14:foregroundMark x1="68197" y1="90303" x2="68197" y2="90303"/>
                        <a14:foregroundMark x1="65574" y1="90303" x2="65574" y2="90303"/>
                        <a14:foregroundMark x1="63607" y1="90303" x2="63607" y2="90303"/>
                        <a14:foregroundMark x1="62295" y1="90303" x2="62295" y2="90303"/>
                        <a14:foregroundMark x1="72131" y1="90303" x2="72131" y2="90303"/>
                        <a14:foregroundMark x1="69836" y1="89697" x2="69836" y2="89697"/>
                        <a14:foregroundMark x1="76393" y1="92121" x2="76393" y2="92121"/>
                        <a14:foregroundMark x1="69508" y1="17576" x2="69508" y2="17576"/>
                        <a14:foregroundMark x1="68525" y1="17576" x2="68525" y2="17576"/>
                        <a14:foregroundMark x1="69180" y1="17576" x2="69180" y2="17576"/>
                        <a14:foregroundMark x1="69180" y1="16970" x2="69180" y2="16970"/>
                        <a14:foregroundMark x1="63279" y1="16970" x2="63279" y2="16970"/>
                        <a14:foregroundMark x1="61967" y1="17576" x2="61967" y2="17576"/>
                        <a14:foregroundMark x1="28525" y1="15758" x2="28525" y2="15758"/>
                        <a14:foregroundMark x1="46557" y1="16970" x2="46557" y2="16970"/>
                        <a14:foregroundMark x1="50492" y1="16970" x2="50492" y2="16970"/>
                        <a14:foregroundMark x1="52459" y1="16970" x2="52459" y2="16970"/>
                        <a14:foregroundMark x1="54754" y1="16970" x2="54754" y2="16970"/>
                        <a14:foregroundMark x1="43279" y1="16970" x2="41639" y2="16970"/>
                        <a14:foregroundMark x1="78033" y1="15152" x2="78033" y2="15152"/>
                        <a14:foregroundMark x1="78689" y1="14545" x2="78689" y2="14545"/>
                        <a14:foregroundMark x1="57377" y1="10303" x2="57377" y2="10303"/>
                        <a14:foregroundMark x1="59016" y1="9697" x2="59016" y2="9697"/>
                        <a14:foregroundMark x1="80000" y1="14545" x2="80000" y2="14545"/>
                        <a14:foregroundMark x1="81311" y1="15152" x2="81311" y2="15152"/>
                        <a14:foregroundMark x1="76721" y1="15152" x2="76721" y2="15152"/>
                        <a14:foregroundMark x1="75410" y1="15152" x2="75410" y2="15152"/>
                        <a14:foregroundMark x1="73443" y1="15758" x2="73443" y2="15758"/>
                        <a14:foregroundMark x1="72459" y1="15758" x2="72459" y2="157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3875702" y="7085925"/>
            <a:ext cx="815213" cy="43978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9CF3FB4-B3B7-9A42-B38A-FB59BC0B8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9697" b="93333" l="2951" r="97049">
                        <a14:foregroundMark x1="11475" y1="29697" x2="11475" y2="29697"/>
                        <a14:foregroundMark x1="4918" y1="33333" x2="4918" y2="33333"/>
                        <a14:foregroundMark x1="7869" y1="54545" x2="7869" y2="54545"/>
                        <a14:foregroundMark x1="18689" y1="59394" x2="18689" y2="59394"/>
                        <a14:foregroundMark x1="3607" y1="72727" x2="3607" y2="72727"/>
                        <a14:foregroundMark x1="3934" y1="55152" x2="3934" y2="55152"/>
                        <a14:foregroundMark x1="7541" y1="43030" x2="7541" y2="43030"/>
                        <a14:foregroundMark x1="5902" y1="42424" x2="5902" y2="42424"/>
                        <a14:foregroundMark x1="7541" y1="35758" x2="7541" y2="35758"/>
                        <a14:foregroundMark x1="38033" y1="55152" x2="38033" y2="55152"/>
                        <a14:foregroundMark x1="54426" y1="52121" x2="54426" y2="52121"/>
                        <a14:foregroundMark x1="41311" y1="46667" x2="41311" y2="46667"/>
                        <a14:foregroundMark x1="41311" y1="46667" x2="41311" y2="46667"/>
                        <a14:foregroundMark x1="44262" y1="51515" x2="44262" y2="51515"/>
                        <a14:foregroundMark x1="38361" y1="60000" x2="37377" y2="58182"/>
                        <a14:foregroundMark x1="29508" y1="64848" x2="29508" y2="64848"/>
                        <a14:foregroundMark x1="31803" y1="43030" x2="31803" y2="43030"/>
                        <a14:foregroundMark x1="31803" y1="42424" x2="31803" y2="40606"/>
                        <a14:foregroundMark x1="31803" y1="40000" x2="31803" y2="40000"/>
                        <a14:foregroundMark x1="13115" y1="24242" x2="13115" y2="24242"/>
                        <a14:foregroundMark x1="15738" y1="20000" x2="15738" y2="20000"/>
                        <a14:foregroundMark x1="22295" y1="21212" x2="22295" y2="21212"/>
                        <a14:foregroundMark x1="25246" y1="21818" x2="25246" y2="21818"/>
                        <a14:foregroundMark x1="3607" y1="22424" x2="3607" y2="22424"/>
                        <a14:foregroundMark x1="2951" y1="30303" x2="2951" y2="30303"/>
                        <a14:foregroundMark x1="5902" y1="30909" x2="5902" y2="30909"/>
                        <a14:foregroundMark x1="6557" y1="30909" x2="6557" y2="30909"/>
                        <a14:foregroundMark x1="8852" y1="31515" x2="8852" y2="31515"/>
                        <a14:foregroundMark x1="7541" y1="37576" x2="7541" y2="37576"/>
                        <a14:foregroundMark x1="7213" y1="62424" x2="7213" y2="62424"/>
                        <a14:foregroundMark x1="6230" y1="73333" x2="6230" y2="73333"/>
                        <a14:foregroundMark x1="6230" y1="73333" x2="6230" y2="73333"/>
                        <a14:foregroundMark x1="13770" y1="78788" x2="13770" y2="78788"/>
                        <a14:foregroundMark x1="16721" y1="84242" x2="16721" y2="84242"/>
                        <a14:foregroundMark x1="16721" y1="83030" x2="16721" y2="83030"/>
                        <a14:foregroundMark x1="22623" y1="79394" x2="23607" y2="78788"/>
                        <a14:foregroundMark x1="28852" y1="63636" x2="28852" y2="63636"/>
                        <a14:foregroundMark x1="27541" y1="44242" x2="27541" y2="44242"/>
                        <a14:foregroundMark x1="27541" y1="43636" x2="27541" y2="43636"/>
                        <a14:foregroundMark x1="27541" y1="43636" x2="27541" y2="43636"/>
                        <a14:foregroundMark x1="36393" y1="50909" x2="36393" y2="50909"/>
                        <a14:foregroundMark x1="36721" y1="50909" x2="36721" y2="50909"/>
                        <a14:foregroundMark x1="44918" y1="46667" x2="44918" y2="46667"/>
                        <a14:foregroundMark x1="45574" y1="60000" x2="45574" y2="61818"/>
                        <a14:foregroundMark x1="45246" y1="61212" x2="43934" y2="60606"/>
                        <a14:foregroundMark x1="2951" y1="50303" x2="2951" y2="50303"/>
                        <a14:foregroundMark x1="4590" y1="68485" x2="4590" y2="68485"/>
                        <a14:foregroundMark x1="10164" y1="81212" x2="10164" y2="81212"/>
                        <a14:foregroundMark x1="10164" y1="81212" x2="10164" y2="81212"/>
                        <a14:foregroundMark x1="6230" y1="78788" x2="6230" y2="78788"/>
                        <a14:foregroundMark x1="8852" y1="75152" x2="8852" y2="75152"/>
                        <a14:foregroundMark x1="21639" y1="86061" x2="21639" y2="86061"/>
                        <a14:foregroundMark x1="23279" y1="79394" x2="23279" y2="79394"/>
                        <a14:foregroundMark x1="23934" y1="83636" x2="23934" y2="83636"/>
                        <a14:foregroundMark x1="27869" y1="81818" x2="27869" y2="81818"/>
                        <a14:foregroundMark x1="30820" y1="81212" x2="30820" y2="81212"/>
                        <a14:foregroundMark x1="30820" y1="73333" x2="30820" y2="73333"/>
                        <a14:foregroundMark x1="31475" y1="58788" x2="31475" y2="58788"/>
                        <a14:foregroundMark x1="29508" y1="57576" x2="29508" y2="57576"/>
                        <a14:foregroundMark x1="30164" y1="53939" x2="30164" y2="53939"/>
                        <a14:foregroundMark x1="32459" y1="52121" x2="32459" y2="52121"/>
                        <a14:foregroundMark x1="35082" y1="43636" x2="35082" y2="43636"/>
                        <a14:foregroundMark x1="39344" y1="37576" x2="39344" y2="37576"/>
                        <a14:foregroundMark x1="47213" y1="39394" x2="47213" y2="39394"/>
                        <a14:foregroundMark x1="76066" y1="65455" x2="76066" y2="65455"/>
                        <a14:foregroundMark x1="80000" y1="62424" x2="80000" y2="62424"/>
                        <a14:foregroundMark x1="80000" y1="57576" x2="80000" y2="56364"/>
                        <a14:foregroundMark x1="78033" y1="53939" x2="78033" y2="53939"/>
                        <a14:foregroundMark x1="77705" y1="51515" x2="78361" y2="49091"/>
                        <a14:foregroundMark x1="78689" y1="48485" x2="79344" y2="49091"/>
                        <a14:foregroundMark x1="79672" y1="48485" x2="79672" y2="48485"/>
                        <a14:foregroundMark x1="81967" y1="51515" x2="81967" y2="51515"/>
                        <a14:foregroundMark x1="85246" y1="54545" x2="85246" y2="54545"/>
                        <a14:foregroundMark x1="85246" y1="54545" x2="85246" y2="54545"/>
                        <a14:foregroundMark x1="87869" y1="54545" x2="87869" y2="54545"/>
                        <a14:foregroundMark x1="90164" y1="47273" x2="90164" y2="47273"/>
                        <a14:foregroundMark x1="90164" y1="41818" x2="90164" y2="41818"/>
                        <a14:foregroundMark x1="88852" y1="36364" x2="88852" y2="36364"/>
                        <a14:foregroundMark x1="80984" y1="34545" x2="80984" y2="34545"/>
                        <a14:foregroundMark x1="76066" y1="30303" x2="76066" y2="30303"/>
                        <a14:foregroundMark x1="62623" y1="30303" x2="56721" y2="36970"/>
                        <a14:foregroundMark x1="56721" y1="36970" x2="56066" y2="36364"/>
                        <a14:foregroundMark x1="41967" y1="43030" x2="41967" y2="43030"/>
                        <a14:foregroundMark x1="40656" y1="46667" x2="40656" y2="46667"/>
                        <a14:foregroundMark x1="29508" y1="49697" x2="38689" y2="41818"/>
                        <a14:foregroundMark x1="38689" y1="41818" x2="46885" y2="44242"/>
                        <a14:foregroundMark x1="46885" y1="44242" x2="49836" y2="56364"/>
                        <a14:foregroundMark x1="49836" y1="56364" x2="42951" y2="62424"/>
                        <a14:foregroundMark x1="42951" y1="62424" x2="50820" y2="67273"/>
                        <a14:foregroundMark x1="50820" y1="67273" x2="50820" y2="67879"/>
                        <a14:foregroundMark x1="61967" y1="57576" x2="66557" y2="40606"/>
                        <a14:foregroundMark x1="66557" y1="40606" x2="75410" y2="35152"/>
                        <a14:foregroundMark x1="75410" y1="35152" x2="85574" y2="52727"/>
                        <a14:foregroundMark x1="85574" y1="52727" x2="84262" y2="65455"/>
                        <a14:foregroundMark x1="84262" y1="65455" x2="89508" y2="73333"/>
                        <a14:foregroundMark x1="89508" y1="73333" x2="82623" y2="68485"/>
                        <a14:foregroundMark x1="82623" y1="68485" x2="46885" y2="78182"/>
                        <a14:foregroundMark x1="46885" y1="78182" x2="29180" y2="86667"/>
                        <a14:foregroundMark x1="29180" y1="86667" x2="19672" y2="63030"/>
                        <a14:foregroundMark x1="19672" y1="63030" x2="19016" y2="48485"/>
                        <a14:foregroundMark x1="19016" y1="48485" x2="30492" y2="23636"/>
                        <a14:foregroundMark x1="30492" y1="23636" x2="39672" y2="22424"/>
                        <a14:foregroundMark x1="39672" y1="22424" x2="46557" y2="23636"/>
                        <a14:foregroundMark x1="30820" y1="19394" x2="45246" y2="18788"/>
                        <a14:foregroundMark x1="45246" y1="18788" x2="66885" y2="23636"/>
                        <a14:foregroundMark x1="66885" y1="23636" x2="73443" y2="20606"/>
                        <a14:foregroundMark x1="73443" y1="20606" x2="89508" y2="27273"/>
                        <a14:foregroundMark x1="89508" y1="27273" x2="93770" y2="54545"/>
                        <a14:foregroundMark x1="93770" y1="54545" x2="93115" y2="68485"/>
                        <a14:foregroundMark x1="93115" y1="68485" x2="90164" y2="82424"/>
                        <a14:foregroundMark x1="90164" y1="82424" x2="62951" y2="86061"/>
                        <a14:foregroundMark x1="62951" y1="86061" x2="61967" y2="85455"/>
                        <a14:foregroundMark x1="57049" y1="93939" x2="57049" y2="93939"/>
                        <a14:foregroundMark x1="97049" y1="55758" x2="97049" y2="55758"/>
                        <a14:foregroundMark x1="65574" y1="18182" x2="65574" y2="18182"/>
                        <a14:foregroundMark x1="64262" y1="17576" x2="64262" y2="17576"/>
                        <a14:foregroundMark x1="28525" y1="15758" x2="28525" y2="15758"/>
                        <a14:foregroundMark x1="38033" y1="16970" x2="38033" y2="16970"/>
                        <a14:foregroundMark x1="68197" y1="17576" x2="68197" y2="17576"/>
                        <a14:foregroundMark x1="74098" y1="15758" x2="74098" y2="15758"/>
                        <a14:foregroundMark x1="77377" y1="15152" x2="77377" y2="15152"/>
                        <a14:foregroundMark x1="82623" y1="15758" x2="82623" y2="15758"/>
                        <a14:foregroundMark x1="66885" y1="16970" x2="66885" y2="16970"/>
                        <a14:foregroundMark x1="63934" y1="17576" x2="63934" y2="17576"/>
                        <a14:foregroundMark x1="42951" y1="90909" x2="42951" y2="90909"/>
                        <a14:foregroundMark x1="46557" y1="90909" x2="46557" y2="90909"/>
                        <a14:foregroundMark x1="50164" y1="90909" x2="50164" y2="90909"/>
                        <a14:foregroundMark x1="47869" y1="89697" x2="47869" y2="89697"/>
                        <a14:foregroundMark x1="53770" y1="90303" x2="53770" y2="90303"/>
                        <a14:foregroundMark x1="54754" y1="90303" x2="54754" y2="90303"/>
                        <a14:foregroundMark x1="55082" y1="90303" x2="55082" y2="90303"/>
                        <a14:foregroundMark x1="55738" y1="90303" x2="55738" y2="90303"/>
                        <a14:foregroundMark x1="51148" y1="90303" x2="51148" y2="90303"/>
                        <a14:foregroundMark x1="68197" y1="90303" x2="68197" y2="90303"/>
                        <a14:foregroundMark x1="65574" y1="90303" x2="65574" y2="90303"/>
                        <a14:foregroundMark x1="63607" y1="90303" x2="63607" y2="90303"/>
                        <a14:foregroundMark x1="62295" y1="90303" x2="62295" y2="90303"/>
                        <a14:foregroundMark x1="72131" y1="90303" x2="72131" y2="90303"/>
                        <a14:foregroundMark x1="69836" y1="89697" x2="69836" y2="89697"/>
                        <a14:foregroundMark x1="76393" y1="92121" x2="76393" y2="92121"/>
                        <a14:foregroundMark x1="69508" y1="17576" x2="69508" y2="17576"/>
                        <a14:foregroundMark x1="68525" y1="17576" x2="68525" y2="17576"/>
                        <a14:foregroundMark x1="69180" y1="17576" x2="69180" y2="17576"/>
                        <a14:foregroundMark x1="69180" y1="16970" x2="69180" y2="16970"/>
                        <a14:foregroundMark x1="63279" y1="16970" x2="63279" y2="16970"/>
                        <a14:foregroundMark x1="61967" y1="17576" x2="61967" y2="17576"/>
                        <a14:foregroundMark x1="28525" y1="15758" x2="28525" y2="15758"/>
                        <a14:foregroundMark x1="46557" y1="16970" x2="46557" y2="16970"/>
                        <a14:foregroundMark x1="50492" y1="16970" x2="50492" y2="16970"/>
                        <a14:foregroundMark x1="52459" y1="16970" x2="52459" y2="16970"/>
                        <a14:foregroundMark x1="54754" y1="16970" x2="54754" y2="16970"/>
                        <a14:foregroundMark x1="43279" y1="16970" x2="41639" y2="16970"/>
                        <a14:foregroundMark x1="78033" y1="15152" x2="78033" y2="15152"/>
                        <a14:foregroundMark x1="78689" y1="14545" x2="78689" y2="14545"/>
                        <a14:foregroundMark x1="57377" y1="10303" x2="57377" y2="10303"/>
                        <a14:foregroundMark x1="59016" y1="9697" x2="59016" y2="9697"/>
                        <a14:foregroundMark x1="80000" y1="14545" x2="80000" y2="14545"/>
                        <a14:foregroundMark x1="81311" y1="15152" x2="81311" y2="15152"/>
                        <a14:foregroundMark x1="76721" y1="15152" x2="76721" y2="15152"/>
                        <a14:foregroundMark x1="75410" y1="15152" x2="75410" y2="15152"/>
                        <a14:foregroundMark x1="73443" y1="15758" x2="73443" y2="15758"/>
                        <a14:foregroundMark x1="72459" y1="15758" x2="72459" y2="157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3031825" y="-739362"/>
            <a:ext cx="815213" cy="43978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FBFCEAB-90A0-0742-AD84-9336C71371A4}"/>
              </a:ext>
            </a:extLst>
          </p:cNvPr>
          <p:cNvSpPr/>
          <p:nvPr/>
        </p:nvSpPr>
        <p:spPr>
          <a:xfrm>
            <a:off x="2618135" y="0"/>
            <a:ext cx="2285615" cy="866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DC0022C-58C2-764B-9B7B-4D066819B5A9}"/>
              </a:ext>
            </a:extLst>
          </p:cNvPr>
          <p:cNvSpPr/>
          <p:nvPr/>
        </p:nvSpPr>
        <p:spPr>
          <a:xfrm>
            <a:off x="2650296" y="6381173"/>
            <a:ext cx="2285615" cy="4904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145496-3164-C143-A4F8-B19FCE56967B}"/>
              </a:ext>
            </a:extLst>
          </p:cNvPr>
          <p:cNvSpPr/>
          <p:nvPr/>
        </p:nvSpPr>
        <p:spPr>
          <a:xfrm>
            <a:off x="6505491" y="2833283"/>
            <a:ext cx="1193168" cy="1837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6F97606-9A77-DA40-9744-2F391698C9C6}"/>
              </a:ext>
            </a:extLst>
          </p:cNvPr>
          <p:cNvSpPr/>
          <p:nvPr/>
        </p:nvSpPr>
        <p:spPr>
          <a:xfrm>
            <a:off x="-9832" y="2702571"/>
            <a:ext cx="1090016" cy="1837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F2E65A2-5F8D-A541-99E3-755539A54F1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23899" y="3217295"/>
            <a:ext cx="807590" cy="8075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8ECB0B1-1B87-4F44-BFF8-395AFB92B64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401301" y="22206"/>
            <a:ext cx="807590" cy="80759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6AFC7E4-8583-0E4E-9CA3-00D586CE746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23899" y="3217295"/>
            <a:ext cx="807590" cy="807590"/>
          </a:xfrm>
          <a:prstGeom prst="rect">
            <a:avLst/>
          </a:prstGeom>
        </p:spPr>
      </p:pic>
      <p:sp>
        <p:nvSpPr>
          <p:cNvPr id="47" name="Rounded Rectangular Callout 46">
            <a:extLst>
              <a:ext uri="{FF2B5EF4-FFF2-40B4-BE49-F238E27FC236}">
                <a16:creationId xmlns:a16="http://schemas.microsoft.com/office/drawing/2014/main" id="{00126742-36E3-2542-81BA-17DC5DC58ADC}"/>
              </a:ext>
            </a:extLst>
          </p:cNvPr>
          <p:cNvSpPr/>
          <p:nvPr/>
        </p:nvSpPr>
        <p:spPr>
          <a:xfrm rot="10800000" flipV="1">
            <a:off x="223899" y="4817969"/>
            <a:ext cx="2045168" cy="1498591"/>
          </a:xfrm>
          <a:prstGeom prst="wedgeRoundRectCallout">
            <a:avLst>
              <a:gd name="adj1" fmla="val 31352"/>
              <a:gd name="adj2" fmla="val -92903"/>
              <a:gd name="adj3" fmla="val 16667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Timeslice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amount of time determining how long a process can run on the CPU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FAB0F2E-7BD5-A940-A748-251467F99154}"/>
              </a:ext>
            </a:extLst>
          </p:cNvPr>
          <p:cNvGrpSpPr/>
          <p:nvPr/>
        </p:nvGrpSpPr>
        <p:grpSpPr>
          <a:xfrm>
            <a:off x="5503870" y="4965104"/>
            <a:ext cx="2212173" cy="1104051"/>
            <a:chOff x="5503870" y="4965104"/>
            <a:chExt cx="2212173" cy="1104051"/>
          </a:xfrm>
        </p:grpSpPr>
        <p:sp>
          <p:nvSpPr>
            <p:cNvPr id="49" name="Rounded Rectangular Callout 48">
              <a:extLst>
                <a:ext uri="{FF2B5EF4-FFF2-40B4-BE49-F238E27FC236}">
                  <a16:creationId xmlns:a16="http://schemas.microsoft.com/office/drawing/2014/main" id="{D3F40F20-2F76-8943-8644-EFCE7E8F2299}"/>
                </a:ext>
              </a:extLst>
            </p:cNvPr>
            <p:cNvSpPr/>
            <p:nvPr/>
          </p:nvSpPr>
          <p:spPr>
            <a:xfrm rot="10800000" flipV="1">
              <a:off x="5503870" y="4965104"/>
              <a:ext cx="2212173" cy="1104051"/>
            </a:xfrm>
            <a:prstGeom prst="wedgeRoundRectCallout">
              <a:avLst>
                <a:gd name="adj1" fmla="val 62453"/>
                <a:gd name="adj2" fmla="val -118475"/>
                <a:gd name="adj3" fmla="val 16667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”Running state”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the process is 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using the CPU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A2D25AF-2AEF-5A44-8BC8-F2314B1CC7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1004" b="46525" l="8307" r="30192">
                          <a14:foregroundMark x1="10863" y1="14093" x2="10863" y2="14093"/>
                          <a14:foregroundMark x1="11022" y1="11969" x2="11022" y2="11969"/>
                          <a14:foregroundMark x1="8626" y1="14479" x2="8626" y2="14479"/>
                          <a14:foregroundMark x1="10224" y1="24517" x2="10224" y2="24517"/>
                          <a14:foregroundMark x1="10064" y1="22780" x2="10064" y2="22780"/>
                          <a14:foregroundMark x1="11182" y1="23938" x2="11182" y2="23938"/>
                          <a14:foregroundMark x1="12300" y1="23938" x2="12300" y2="23938"/>
                          <a14:foregroundMark x1="12460" y1="22780" x2="12460" y2="22780"/>
                          <a14:foregroundMark x1="11342" y1="26641" x2="11342" y2="26641"/>
                          <a14:foregroundMark x1="9265" y1="27992" x2="9265" y2="27992"/>
                          <a14:foregroundMark x1="9585" y1="28378" x2="9585" y2="28378"/>
                          <a14:foregroundMark x1="9904" y1="27413" x2="9904" y2="27413"/>
                          <a14:foregroundMark x1="11821" y1="26255" x2="11821" y2="26255"/>
                          <a14:foregroundMark x1="20927" y1="22587" x2="20927" y2="22587"/>
                          <a14:foregroundMark x1="21725" y1="29344" x2="21725" y2="29344"/>
                          <a14:foregroundMark x1="29073" y1="29730" x2="29073" y2="29730"/>
                          <a14:foregroundMark x1="28275" y1="27220" x2="28275" y2="27220"/>
                          <a14:foregroundMark x1="28275" y1="25676" x2="28275" y2="25676"/>
                          <a14:foregroundMark x1="28594" y1="28958" x2="28594" y2="28958"/>
                          <a14:foregroundMark x1="26518" y1="30502" x2="26518" y2="30502"/>
                          <a14:foregroundMark x1="26198" y1="45560" x2="26198" y2="45560"/>
                          <a14:foregroundMark x1="26677" y1="45560" x2="26677" y2="45560"/>
                          <a14:foregroundMark x1="26677" y1="46139" x2="26677" y2="46139"/>
                          <a14:foregroundMark x1="14696" y1="45367" x2="14696" y2="45367"/>
                          <a14:foregroundMark x1="21086" y1="28378" x2="21086" y2="28378"/>
                          <a14:foregroundMark x1="21246" y1="22587" x2="21246" y2="22587"/>
                          <a14:foregroundMark x1="9744" y1="27992" x2="9744" y2="27992"/>
                          <a14:foregroundMark x1="9585" y1="28185" x2="9585" y2="28185"/>
                          <a14:foregroundMark x1="9585" y1="28185" x2="9585" y2="28185"/>
                          <a14:foregroundMark x1="16294" y1="45946" x2="16294" y2="45946"/>
                          <a14:foregroundMark x1="17732" y1="45174" x2="17732" y2="45174"/>
                          <a14:foregroundMark x1="11661" y1="11004" x2="11661" y2="11004"/>
                          <a14:foregroundMark x1="27157" y1="45946" x2="27157" y2="45946"/>
                          <a14:foregroundMark x1="27157" y1="44788" x2="27157" y2="44788"/>
                          <a14:foregroundMark x1="24920" y1="45560" x2="24920" y2="45560"/>
                          <a14:foregroundMark x1="24281" y1="45367" x2="24281" y2="45367"/>
                          <a14:foregroundMark x1="23802" y1="44595" x2="23802" y2="44595"/>
                          <a14:foregroundMark x1="14058" y1="46525" x2="14058" y2="46525"/>
                          <a14:foregroundMark x1="15974" y1="43436" x2="15974" y2="43436"/>
                          <a14:foregroundMark x1="25879" y1="44015" x2="25879" y2="44015"/>
                          <a14:foregroundMark x1="15495" y1="44981" x2="15495" y2="44981"/>
                          <a14:foregroundMark x1="15495" y1="44788" x2="15495" y2="44788"/>
                          <a14:foregroundMark x1="15815" y1="46525" x2="15815" y2="46525"/>
                          <a14:foregroundMark x1="16294" y1="46525" x2="16294" y2="46525"/>
                          <a14:foregroundMark x1="16613" y1="46139" x2="16613" y2="46139"/>
                          <a14:foregroundMark x1="17093" y1="45946" x2="17093" y2="45946"/>
                          <a14:foregroundMark x1="17093" y1="45946" x2="17093" y2="45946"/>
                          <a14:foregroundMark x1="17412" y1="45367" x2="17412" y2="45367"/>
                          <a14:backgroundMark x1="8466" y1="28571" x2="8466" y2="28571"/>
                          <a14:backgroundMark x1="8626" y1="28185" x2="8626" y2="28185"/>
                          <a14:backgroundMark x1="8626" y1="28571" x2="8626" y2="28571"/>
                          <a14:backgroundMark x1="8786" y1="27992" x2="8786" y2="27992"/>
                          <a14:backgroundMark x1="8786" y1="28185" x2="8786" y2="28185"/>
                        </a14:backgroundRemoval>
                      </a14:imgEffect>
                    </a14:imgLayer>
                  </a14:imgProps>
                </a:ext>
              </a:extLst>
            </a:blip>
            <a:srcRect l="7599" t="8979" r="67158" b="52122"/>
            <a:stretch/>
          </p:blipFill>
          <p:spPr>
            <a:xfrm>
              <a:off x="5582527" y="5414582"/>
              <a:ext cx="381890" cy="486959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AD85415-5F33-D64C-8923-A24E27EBD927}"/>
              </a:ext>
            </a:extLst>
          </p:cNvPr>
          <p:cNvGrpSpPr/>
          <p:nvPr/>
        </p:nvGrpSpPr>
        <p:grpSpPr>
          <a:xfrm>
            <a:off x="6523862" y="1297956"/>
            <a:ext cx="2212174" cy="1498591"/>
            <a:chOff x="5686916" y="713002"/>
            <a:chExt cx="2212174" cy="1498591"/>
          </a:xfrm>
        </p:grpSpPr>
        <p:sp>
          <p:nvSpPr>
            <p:cNvPr id="48" name="Rounded Rectangular Callout 47">
              <a:extLst>
                <a:ext uri="{FF2B5EF4-FFF2-40B4-BE49-F238E27FC236}">
                  <a16:creationId xmlns:a16="http://schemas.microsoft.com/office/drawing/2014/main" id="{A815EC0A-A5CE-244D-B0FD-537DB3445175}"/>
                </a:ext>
              </a:extLst>
            </p:cNvPr>
            <p:cNvSpPr/>
            <p:nvPr/>
          </p:nvSpPr>
          <p:spPr>
            <a:xfrm rot="10800000" flipV="1">
              <a:off x="5686916" y="713002"/>
              <a:ext cx="2212174" cy="1498591"/>
            </a:xfrm>
            <a:prstGeom prst="wedgeRoundRectCallout">
              <a:avLst>
                <a:gd name="adj1" fmla="val 159612"/>
                <a:gd name="adj2" fmla="val 80215"/>
                <a:gd name="adj3" fmla="val 16667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Context switch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preparing for a 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change which process can use the CPU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369FAB19-C92C-BF4D-AA26-D9DB0A0A81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1776" b="47490" l="37700" r="61502">
                          <a14:foregroundMark x1="44089" y1="12162" x2="44089" y2="12162"/>
                          <a14:foregroundMark x1="41054" y1="25097" x2="41054" y2="25097"/>
                          <a14:foregroundMark x1="40256" y1="28571" x2="40256" y2="28571"/>
                          <a14:foregroundMark x1="40096" y1="29151" x2="40096" y2="29151"/>
                          <a14:foregroundMark x1="40575" y1="29344" x2="40575" y2="29344"/>
                          <a14:foregroundMark x1="41374" y1="25097" x2="41374" y2="25097"/>
                          <a14:foregroundMark x1="42971" y1="23552" x2="42971" y2="23552"/>
                          <a14:foregroundMark x1="43291" y1="23938" x2="43291" y2="23938"/>
                          <a14:foregroundMark x1="43770" y1="27606" x2="43770" y2="27606"/>
                          <a14:foregroundMark x1="52875" y1="20463" x2="52875" y2="20463"/>
                          <a14:foregroundMark x1="60543" y1="25676" x2="60543" y2="25676"/>
                          <a14:foregroundMark x1="60224" y1="22973" x2="60224" y2="22973"/>
                          <a14:foregroundMark x1="59744" y1="22201" x2="59744" y2="22201"/>
                          <a14:foregroundMark x1="58946" y1="25097" x2="58946" y2="25097"/>
                          <a14:foregroundMark x1="58147" y1="24903" x2="58147" y2="24903"/>
                          <a14:foregroundMark x1="57668" y1="28185" x2="57668" y2="28185"/>
                          <a14:foregroundMark x1="59585" y1="27606" x2="59585" y2="27606"/>
                          <a14:foregroundMark x1="60383" y1="27220" x2="60383" y2="27220"/>
                          <a14:foregroundMark x1="48243" y1="44402" x2="46805" y2="46911"/>
                          <a14:foregroundMark x1="46166" y1="47490" x2="46166" y2="47490"/>
                          <a14:foregroundMark x1="48562" y1="47297" x2="48562" y2="47297"/>
                          <a14:foregroundMark x1="50000" y1="46525" x2="50000" y2="46525"/>
                          <a14:foregroundMark x1="54473" y1="47104" x2="54473" y2="47104"/>
                          <a14:foregroundMark x1="53355" y1="44015" x2="53355" y2="44015"/>
                          <a14:foregroundMark x1="52236" y1="44208" x2="52236" y2="44208"/>
                          <a14:foregroundMark x1="55751" y1="46911" x2="55751" y2="46911"/>
                          <a14:foregroundMark x1="59904" y1="20656" x2="59904" y2="20656"/>
                          <a14:foregroundMark x1="42492" y1="27220" x2="42492" y2="27220"/>
                        </a14:backgroundRemoval>
                      </a14:imgEffect>
                    </a14:imgLayer>
                  </a14:imgProps>
                </a:ext>
              </a:extLst>
            </a:blip>
            <a:srcRect l="35018" t="8965" r="35069" b="49745"/>
            <a:stretch/>
          </p:blipFill>
          <p:spPr>
            <a:xfrm>
              <a:off x="5686916" y="1001578"/>
              <a:ext cx="527404" cy="602394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1D3042D-281B-6047-AAB4-2D1E0385DAD8}"/>
              </a:ext>
            </a:extLst>
          </p:cNvPr>
          <p:cNvGrpSpPr/>
          <p:nvPr/>
        </p:nvGrpSpPr>
        <p:grpSpPr>
          <a:xfrm>
            <a:off x="4085403" y="457927"/>
            <a:ext cx="2346466" cy="1104051"/>
            <a:chOff x="223899" y="1028005"/>
            <a:chExt cx="2346466" cy="1104051"/>
          </a:xfrm>
        </p:grpSpPr>
        <p:sp>
          <p:nvSpPr>
            <p:cNvPr id="50" name="Rounded Rectangular Callout 49">
              <a:extLst>
                <a:ext uri="{FF2B5EF4-FFF2-40B4-BE49-F238E27FC236}">
                  <a16:creationId xmlns:a16="http://schemas.microsoft.com/office/drawing/2014/main" id="{1CA79B9D-8B0E-3041-B86A-F4A1F29DD36C}"/>
                </a:ext>
              </a:extLst>
            </p:cNvPr>
            <p:cNvSpPr/>
            <p:nvPr/>
          </p:nvSpPr>
          <p:spPr>
            <a:xfrm rot="10800000" flipV="1">
              <a:off x="223899" y="1028005"/>
              <a:ext cx="2346466" cy="1104051"/>
            </a:xfrm>
            <a:prstGeom prst="wedgeRoundRectCallout">
              <a:avLst>
                <a:gd name="adj1" fmla="val 23268"/>
                <a:gd name="adj2" fmla="val 194065"/>
                <a:gd name="adj3" fmla="val 16667"/>
              </a:avLst>
            </a:prstGeom>
            <a:solidFill>
              <a:srgbClr val="FF45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”Ready state”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the process is 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waiting for access the CPU</a:t>
              </a: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0E1EB3E7-1A34-0B40-B51A-91728A257E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2162" b="46332" l="69010" r="91374">
                          <a14:foregroundMark x1="71885" y1="13127" x2="71885" y2="13127"/>
                          <a14:foregroundMark x1="73482" y1="12934" x2="73482" y2="12934"/>
                          <a14:foregroundMark x1="73323" y1="12934" x2="73323" y2="12934"/>
                          <a14:foregroundMark x1="87540" y1="26062" x2="87540" y2="26062"/>
                          <a14:foregroundMark x1="88498" y1="26448" x2="88498" y2="26448"/>
                          <a14:foregroundMark x1="88179" y1="24903" x2="88179" y2="24903"/>
                          <a14:foregroundMark x1="88658" y1="23552" x2="88658" y2="23552"/>
                          <a14:foregroundMark x1="86581" y1="23745" x2="86581" y2="23745"/>
                          <a14:foregroundMark x1="85463" y1="26255" x2="85463" y2="26255"/>
                          <a14:foregroundMark x1="87061" y1="28764" x2="87061" y2="28764"/>
                          <a14:foregroundMark x1="84665" y1="29923" x2="84665" y2="29923"/>
                          <a14:foregroundMark x1="85144" y1="43436" x2="85144" y2="43436"/>
                          <a14:foregroundMark x1="86422" y1="45174" x2="86422" y2="45174"/>
                          <a14:foregroundMark x1="86741" y1="44788" x2="86741" y2="44788"/>
                          <a14:foregroundMark x1="89297" y1="23359" x2="89297" y2="23359"/>
                          <a14:foregroundMark x1="89137" y1="25676" x2="89137" y2="25676"/>
                          <a14:foregroundMark x1="90575" y1="25290" x2="90575" y2="25290"/>
                          <a14:foregroundMark x1="88818" y1="28378" x2="88818" y2="28378"/>
                          <a14:foregroundMark x1="85942" y1="29537" x2="85942" y2="29537"/>
                          <a14:foregroundMark x1="70128" y1="24903" x2="70128" y2="24903"/>
                          <a14:foregroundMark x1="70128" y1="24517" x2="70128" y2="24517"/>
                          <a14:foregroundMark x1="70128" y1="24131" x2="70128" y2="24131"/>
                          <a14:foregroundMark x1="70288" y1="24131" x2="70288" y2="24131"/>
                          <a14:foregroundMark x1="72045" y1="24517" x2="72045" y2="24517"/>
                          <a14:foregroundMark x1="71406" y1="27606" x2="71406" y2="27606"/>
                          <a14:foregroundMark x1="72684" y1="45174" x2="72684" y2="45174"/>
                          <a14:foregroundMark x1="73003" y1="46525" x2="73003" y2="46525"/>
                          <a14:foregroundMark x1="91374" y1="24710" x2="91374" y2="24710"/>
                          <a14:foregroundMark x1="74121" y1="46139" x2="74121" y2="46139"/>
                          <a14:foregroundMark x1="74920" y1="45560" x2="74920" y2="45560"/>
                        </a14:backgroundRemoval>
                      </a14:imgEffect>
                    </a14:imgLayer>
                  </a14:imgProps>
                </a:ext>
              </a:extLst>
            </a:blip>
            <a:srcRect l="66915" t="10338" r="7842" b="52713"/>
            <a:stretch/>
          </p:blipFill>
          <p:spPr>
            <a:xfrm>
              <a:off x="252221" y="1089385"/>
              <a:ext cx="446212" cy="540460"/>
            </a:xfrm>
            <a:prstGeom prst="rect">
              <a:avLst/>
            </a:prstGeom>
          </p:spPr>
        </p:pic>
      </p:grpSp>
      <p:sp>
        <p:nvSpPr>
          <p:cNvPr id="61" name="Rounded Rectangular Callout 60">
            <a:extLst>
              <a:ext uri="{FF2B5EF4-FFF2-40B4-BE49-F238E27FC236}">
                <a16:creationId xmlns:a16="http://schemas.microsoft.com/office/drawing/2014/main" id="{6BAFD2B6-EA6B-0449-902A-7894A3D613CC}"/>
              </a:ext>
            </a:extLst>
          </p:cNvPr>
          <p:cNvSpPr/>
          <p:nvPr/>
        </p:nvSpPr>
        <p:spPr>
          <a:xfrm rot="10800000" flipV="1">
            <a:off x="151542" y="861010"/>
            <a:ext cx="2714454" cy="1498591"/>
          </a:xfrm>
          <a:prstGeom prst="wedgeRoundRectCallout">
            <a:avLst>
              <a:gd name="adj1" fmla="val 31122"/>
              <a:gd name="adj2" fmla="val 97930"/>
              <a:gd name="adj3" fmla="val 16667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Time-based Preemption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allocated (timeslice) is consumed, change process 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048EA77-BAD0-0946-9D4B-5C4D5B57F578}"/>
              </a:ext>
            </a:extLst>
          </p:cNvPr>
          <p:cNvGrpSpPr/>
          <p:nvPr/>
        </p:nvGrpSpPr>
        <p:grpSpPr>
          <a:xfrm>
            <a:off x="7731797" y="98269"/>
            <a:ext cx="1448779" cy="988525"/>
            <a:chOff x="2258264" y="-240061"/>
            <a:chExt cx="7688409" cy="545745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DC65583-4488-A743-BC21-D1E99699CC19}"/>
                </a:ext>
              </a:extLst>
            </p:cNvPr>
            <p:cNvGrpSpPr/>
            <p:nvPr/>
          </p:nvGrpSpPr>
          <p:grpSpPr>
            <a:xfrm>
              <a:off x="2258264" y="3472438"/>
              <a:ext cx="3524332" cy="502171"/>
              <a:chOff x="2105864" y="3320038"/>
              <a:chExt cx="3524332" cy="502171"/>
            </a:xfrm>
          </p:grpSpPr>
          <p:sp>
            <p:nvSpPr>
              <p:cNvPr id="65" name="Notched Right Arrow 64">
                <a:extLst>
                  <a:ext uri="{FF2B5EF4-FFF2-40B4-BE49-F238E27FC236}">
                    <a16:creationId xmlns:a16="http://schemas.microsoft.com/office/drawing/2014/main" id="{BB9FF141-20D2-AE41-B542-B352DDBCBDE9}"/>
                  </a:ext>
                </a:extLst>
              </p:cNvPr>
              <p:cNvSpPr/>
              <p:nvPr/>
            </p:nvSpPr>
            <p:spPr>
              <a:xfrm>
                <a:off x="4438476" y="3320038"/>
                <a:ext cx="1191720" cy="502171"/>
              </a:xfrm>
              <a:prstGeom prst="notched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Notched Right Arrow 65">
                <a:extLst>
                  <a:ext uri="{FF2B5EF4-FFF2-40B4-BE49-F238E27FC236}">
                    <a16:creationId xmlns:a16="http://schemas.microsoft.com/office/drawing/2014/main" id="{D11F4218-85C3-D642-80BA-B21128230724}"/>
                  </a:ext>
                </a:extLst>
              </p:cNvPr>
              <p:cNvSpPr/>
              <p:nvPr/>
            </p:nvSpPr>
            <p:spPr>
              <a:xfrm rot="10800000">
                <a:off x="2105864" y="3320038"/>
                <a:ext cx="1191720" cy="502171"/>
              </a:xfrm>
              <a:prstGeom prst="notched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28D451E-FA0E-7F40-A335-44A4832254F8}"/>
                </a:ext>
              </a:extLst>
            </p:cNvPr>
            <p:cNvGrpSpPr/>
            <p:nvPr/>
          </p:nvGrpSpPr>
          <p:grpSpPr>
            <a:xfrm rot="5400000">
              <a:off x="2467850" y="3436694"/>
              <a:ext cx="3059235" cy="502171"/>
              <a:chOff x="2184759" y="3320038"/>
              <a:chExt cx="3059235" cy="502171"/>
            </a:xfrm>
            <a:solidFill>
              <a:srgbClr val="FF9933"/>
            </a:solidFill>
          </p:grpSpPr>
          <p:sp>
            <p:nvSpPr>
              <p:cNvPr id="63" name="Notched Right Arrow 62">
                <a:extLst>
                  <a:ext uri="{FF2B5EF4-FFF2-40B4-BE49-F238E27FC236}">
                    <a16:creationId xmlns:a16="http://schemas.microsoft.com/office/drawing/2014/main" id="{968175D7-8BD9-B148-B715-63A1EF36C3CD}"/>
                  </a:ext>
                </a:extLst>
              </p:cNvPr>
              <p:cNvSpPr/>
              <p:nvPr/>
            </p:nvSpPr>
            <p:spPr>
              <a:xfrm>
                <a:off x="4052272" y="3320038"/>
                <a:ext cx="1191722" cy="502171"/>
              </a:xfrm>
              <a:prstGeom prst="notchedRightArrow">
                <a:avLst/>
              </a:prstGeom>
              <a:solidFill>
                <a:srgbClr val="E4671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Notched Right Arrow 63">
                <a:extLst>
                  <a:ext uri="{FF2B5EF4-FFF2-40B4-BE49-F238E27FC236}">
                    <a16:creationId xmlns:a16="http://schemas.microsoft.com/office/drawing/2014/main" id="{0BB1B3FD-861B-D142-B516-586A08B4B438}"/>
                  </a:ext>
                </a:extLst>
              </p:cNvPr>
              <p:cNvSpPr/>
              <p:nvPr/>
            </p:nvSpPr>
            <p:spPr>
              <a:xfrm rot="10800000">
                <a:off x="2184759" y="3320044"/>
                <a:ext cx="1191716" cy="502165"/>
              </a:xfrm>
              <a:prstGeom prst="notchedRightArrow">
                <a:avLst/>
              </a:prstGeom>
              <a:solidFill>
                <a:srgbClr val="E4671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2CCFE7F-7483-CF48-99C3-79E5E19072FC}"/>
                </a:ext>
              </a:extLst>
            </p:cNvPr>
            <p:cNvSpPr txBox="1"/>
            <p:nvPr/>
          </p:nvSpPr>
          <p:spPr>
            <a:xfrm>
              <a:off x="2259231" y="-240061"/>
              <a:ext cx="3389920" cy="20390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0" dirty="0"/>
                <a:t>Vertical </a:t>
              </a:r>
              <a:br>
                <a:rPr lang="en-US" sz="900" b="0" dirty="0"/>
              </a:br>
              <a:r>
                <a:rPr lang="en-US" sz="900" b="0" dirty="0"/>
                <a:t>process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EE8A7FF-1AA2-2543-8CC5-FEC49B7879DA}"/>
                </a:ext>
              </a:extLst>
            </p:cNvPr>
            <p:cNvSpPr txBox="1"/>
            <p:nvPr/>
          </p:nvSpPr>
          <p:spPr>
            <a:xfrm>
              <a:off x="5782593" y="2754017"/>
              <a:ext cx="4164080" cy="20390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0" dirty="0"/>
                <a:t>Horizontal </a:t>
              </a:r>
              <a:br>
                <a:rPr lang="en-US" sz="900" b="0" dirty="0"/>
              </a:br>
              <a:r>
                <a:rPr lang="en-US" sz="900" b="0" dirty="0"/>
                <a:t>process</a:t>
              </a:r>
            </a:p>
          </p:txBody>
        </p:sp>
      </p:grpSp>
      <p:sp>
        <p:nvSpPr>
          <p:cNvPr id="68" name="Rounded Rectangular Callout 67">
            <a:extLst>
              <a:ext uri="{FF2B5EF4-FFF2-40B4-BE49-F238E27FC236}">
                <a16:creationId xmlns:a16="http://schemas.microsoft.com/office/drawing/2014/main" id="{61B70FFA-F067-DE42-A2D1-49ECC36FA9FB}"/>
              </a:ext>
            </a:extLst>
          </p:cNvPr>
          <p:cNvSpPr/>
          <p:nvPr/>
        </p:nvSpPr>
        <p:spPr>
          <a:xfrm rot="10800000" flipV="1">
            <a:off x="6670846" y="3120971"/>
            <a:ext cx="2346466" cy="1104051"/>
          </a:xfrm>
          <a:prstGeom prst="wedgeRoundRectCallout">
            <a:avLst>
              <a:gd name="adj1" fmla="val 82111"/>
              <a:gd name="adj2" fmla="val -8849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”Blocked state”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process is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waiting for data to process on the CPU</a:t>
            </a:r>
          </a:p>
        </p:txBody>
      </p:sp>
    </p:spTree>
    <p:extLst>
      <p:ext uri="{BB962C8B-B14F-4D97-AF65-F5344CB8AC3E}">
        <p14:creationId xmlns:p14="http://schemas.microsoft.com/office/powerpoint/2010/main" val="183528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7037E-7 L 0.49271 0.0023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35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0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22222E-6 -4.81481E-6 L 0.80278 -0.01319 " pathEditMode="relative" rAng="0" ptsTypes="AA">
                                      <p:cBhvr>
                                        <p:cTn id="67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39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0" presetClass="path" presetSubtype="0" repeatCount="indefinite" accel="50000" decel="50000" fill="hold" nodeType="afterEffect">
                                  <p:stCondLst>
                                    <p:cond delay="1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22222E-6 2.59259E-6 L 0.80191 -0.01019 " pathEditMode="relative" rAng="0" ptsTypes="AA">
                                      <p:cBhvr>
                                        <p:cTn id="70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87" y="-509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72222E-6 3.33333E-6 L -0.80018 -0.00648 " pathEditMode="relative" rAng="0" ptsTypes="AA">
                                      <p:cBhvr>
                                        <p:cTn id="72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17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2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7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42" presetClass="path" presetSubtype="0" repeatCount="indefinite" accel="50000" decel="50000" fill="hold" nodeType="withEffect">
                                  <p:stCondLst>
                                    <p:cond delay="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7778E-6 2.22222E-6 L -0.00521 -1.14445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-57222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66667E-6 4.44444E-6 L -0.00035 1.14375 " pathEditMode="relative" rAng="0" ptsTypes="AA">
                                      <p:cBhvr>
                                        <p:cTn id="147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5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2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0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278 2.59259E-6 L 0.80052 2.59259E-6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56" y="0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72222E-6 3.33333E-6 L -0.79271 -0.01297 " pathEditMode="relative" rAng="0" ptsTypes="AA">
                                      <p:cBhvr>
                                        <p:cTn id="198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635" y="-648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61" grpId="0" animBg="1"/>
      <p:bldP spid="61" grpId="1" animBg="1"/>
      <p:bldP spid="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E476CB1-0ADD-C943-A771-9D26957B7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016" y="866776"/>
            <a:ext cx="5406620" cy="55086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64DF34B-3C97-104C-B633-124DCEF76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2" b="89868" l="450" r="95946">
                        <a14:foregroundMark x1="9910" y1="35242" x2="9910" y2="35242"/>
                        <a14:foregroundMark x1="9009" y1="40088" x2="9009" y2="40088"/>
                        <a14:foregroundMark x1="5405" y1="40088" x2="5405" y2="40088"/>
                        <a14:foregroundMark x1="5405" y1="36564" x2="5405" y2="36564"/>
                        <a14:foregroundMark x1="31081" y1="44493" x2="31081" y2="44493"/>
                        <a14:foregroundMark x1="43694" y1="44493" x2="43694" y2="44493"/>
                        <a14:foregroundMark x1="41441" y1="55507" x2="41441" y2="55507"/>
                        <a14:foregroundMark x1="37387" y1="60793" x2="37387" y2="60793"/>
                        <a14:foregroundMark x1="27027" y1="59031" x2="26126" y2="59471"/>
                        <a14:foregroundMark x1="17117" y1="54626" x2="17117" y2="54626"/>
                        <a14:foregroundMark x1="17117" y1="49780" x2="17117" y2="49780"/>
                        <a14:foregroundMark x1="33784" y1="52863" x2="33784" y2="52863"/>
                        <a14:foregroundMark x1="33784" y1="51101" x2="33784" y2="51101"/>
                        <a14:foregroundMark x1="34234" y1="49780" x2="34234" y2="49780"/>
                        <a14:foregroundMark x1="36937" y1="46696" x2="36937" y2="46696"/>
                        <a14:foregroundMark x1="37838" y1="41410" x2="37838" y2="41410"/>
                        <a14:foregroundMark x1="38288" y1="36123" x2="38288" y2="36123"/>
                        <a14:foregroundMark x1="43243" y1="39207" x2="43243" y2="39207"/>
                        <a14:foregroundMark x1="67117" y1="33480" x2="67117" y2="33480"/>
                        <a14:foregroundMark x1="79730" y1="32159" x2="79730" y2="32159"/>
                        <a14:foregroundMark x1="80631" y1="29515" x2="80631" y2="29515"/>
                        <a14:foregroundMark x1="85586" y1="30396" x2="85586" y2="30396"/>
                        <a14:foregroundMark x1="88288" y1="36123" x2="88288" y2="36123"/>
                        <a14:foregroundMark x1="86036" y1="42731" x2="86036" y2="42731"/>
                        <a14:foregroundMark x1="83784" y1="47137" x2="83784" y2="47137"/>
                        <a14:foregroundMark x1="33333" y1="59031" x2="33333" y2="59031"/>
                        <a14:foregroundMark x1="45946" y1="59471" x2="48198" y2="59471"/>
                        <a14:foregroundMark x1="58108" y1="58590" x2="58108" y2="58590"/>
                        <a14:foregroundMark x1="59009" y1="57709" x2="59009" y2="57709"/>
                        <a14:foregroundMark x1="59459" y1="57709" x2="59459" y2="57709"/>
                        <a14:foregroundMark x1="59459" y1="57709" x2="59459" y2="57709"/>
                        <a14:foregroundMark x1="69820" y1="55507" x2="69820" y2="55507"/>
                        <a14:foregroundMark x1="76577" y1="57269" x2="76577" y2="57269"/>
                        <a14:foregroundMark x1="78829" y1="61674" x2="78829" y2="61674"/>
                        <a14:foregroundMark x1="83333" y1="56828" x2="83333" y2="56828"/>
                        <a14:foregroundMark x1="4505" y1="65639" x2="4505" y2="65639"/>
                        <a14:foregroundMark x1="4505" y1="55507" x2="4505" y2="55507"/>
                        <a14:foregroundMark x1="5405" y1="59471" x2="5405" y2="59471"/>
                        <a14:foregroundMark x1="34685" y1="70044" x2="34685" y2="70044"/>
                        <a14:foregroundMark x1="39640" y1="70044" x2="39640" y2="70044"/>
                        <a14:foregroundMark x1="60811" y1="69163" x2="60811" y2="69163"/>
                        <a14:foregroundMark x1="68018" y1="69604" x2="68018" y2="69604"/>
                        <a14:foregroundMark x1="72973" y1="67841" x2="72973" y2="67841"/>
                        <a14:foregroundMark x1="77928" y1="65639" x2="79279" y2="65639"/>
                        <a14:foregroundMark x1="79279" y1="65639" x2="79279" y2="65639"/>
                        <a14:foregroundMark x1="85586" y1="61674" x2="85586" y2="61674"/>
                        <a14:foregroundMark x1="86937" y1="55947" x2="86937" y2="55947"/>
                        <a14:foregroundMark x1="88288" y1="64758" x2="88288" y2="64758"/>
                        <a14:foregroundMark x1="89640" y1="67841" x2="89640" y2="66520"/>
                        <a14:foregroundMark x1="90541" y1="61674" x2="90541" y2="61674"/>
                        <a14:foregroundMark x1="93694" y1="63436" x2="93694" y2="63436"/>
                        <a14:foregroundMark x1="74324" y1="44053" x2="74324" y2="44053"/>
                        <a14:foregroundMark x1="44595" y1="42291" x2="44595" y2="42291"/>
                        <a14:foregroundMark x1="31982" y1="44053" x2="31982" y2="44053"/>
                        <a14:foregroundMark x1="26577" y1="40969" x2="26577" y2="40969"/>
                        <a14:foregroundMark x1="14414" y1="37445" x2="14414" y2="37445"/>
                        <a14:foregroundMark x1="17568" y1="33480" x2="17568" y2="33480"/>
                        <a14:foregroundMark x1="27027" y1="36123" x2="27027" y2="36123"/>
                        <a14:foregroundMark x1="47297" y1="36123" x2="47297" y2="36123"/>
                        <a14:foregroundMark x1="58108" y1="39207" x2="58108" y2="39207"/>
                        <a14:foregroundMark x1="49099" y1="41850" x2="49099" y2="41850"/>
                        <a14:foregroundMark x1="63514" y1="33480" x2="63514" y2="33480"/>
                        <a14:foregroundMark x1="58559" y1="29956" x2="58559" y2="29956"/>
                        <a14:foregroundMark x1="54955" y1="31278" x2="54955" y2="31278"/>
                        <a14:foregroundMark x1="38288" y1="32159" x2="38288" y2="32159"/>
                        <a14:foregroundMark x1="7658" y1="58150" x2="7658" y2="58150"/>
                        <a14:foregroundMark x1="75225" y1="45374" x2="75225" y2="45374"/>
                        <a14:foregroundMark x1="79279" y1="44053" x2="79279" y2="44053"/>
                        <a14:foregroundMark x1="96396" y1="42291" x2="96396" y2="42291"/>
                        <a14:foregroundMark x1="43694" y1="50661" x2="43694" y2="50661"/>
                        <a14:foregroundMark x1="84234" y1="51542" x2="84234" y2="51542"/>
                        <a14:foregroundMark x1="85586" y1="51101" x2="85586" y2="51101"/>
                        <a14:foregroundMark x1="64865" y1="30837" x2="64865" y2="30837"/>
                        <a14:foregroundMark x1="66667" y1="30837" x2="66667" y2="30837"/>
                        <a14:foregroundMark x1="68468" y1="30837" x2="68468" y2="30837"/>
                        <a14:foregroundMark x1="70270" y1="30837" x2="70270" y2="30837"/>
                        <a14:foregroundMark x1="38739" y1="30396" x2="38739" y2="30396"/>
                        <a14:foregroundMark x1="30631" y1="29956" x2="30631" y2="29956"/>
                        <a14:foregroundMark x1="19820" y1="29956" x2="19820" y2="29956"/>
                        <a14:foregroundMark x1="19369" y1="29075" x2="19369" y2="29075"/>
                        <a14:foregroundMark x1="5856" y1="32159" x2="5856" y2="32159"/>
                        <a14:foregroundMark x1="901" y1="40529" x2="901" y2="40529"/>
                        <a14:foregroundMark x1="64414" y1="70485" x2="64414" y2="70485"/>
                        <a14:foregroundMark x1="69820" y1="70485" x2="69820" y2="70485"/>
                        <a14:foregroundMark x1="46396" y1="70044" x2="46396" y2="70044"/>
                        <a14:foregroundMark x1="46396" y1="70044" x2="46396" y2="70044"/>
                        <a14:foregroundMark x1="49099" y1="70044" x2="49099" y2="70044"/>
                        <a14:foregroundMark x1="51802" y1="70044" x2="51802" y2="70044"/>
                        <a14:foregroundMark x1="54054" y1="70044" x2="54054" y2="70044"/>
                        <a14:foregroundMark x1="42342" y1="70044" x2="42342" y2="70044"/>
                        <a14:foregroundMark x1="22973" y1="70925" x2="22973" y2="70925"/>
                        <a14:foregroundMark x1="20270" y1="70925" x2="20270" y2="70925"/>
                        <a14:foregroundMark x1="25676" y1="70925" x2="25676" y2="70925"/>
                        <a14:foregroundMark x1="27477" y1="29956" x2="27477" y2="29956"/>
                        <a14:foregroundMark x1="77477" y1="29515" x2="77477" y2="29515"/>
                        <a14:foregroundMark x1="450" y1="49780" x2="450" y2="49780"/>
                        <a14:foregroundMark x1="450" y1="48018" x2="450" y2="48018"/>
                        <a14:foregroundMark x1="901" y1="53744" x2="901" y2="537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814487" y="3704707"/>
            <a:ext cx="793296" cy="8075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9B19BEB-65DC-8349-A4DE-DB566C0B9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2" b="89868" l="450" r="95946">
                        <a14:foregroundMark x1="9910" y1="35242" x2="9910" y2="35242"/>
                        <a14:foregroundMark x1="9009" y1="40088" x2="9009" y2="40088"/>
                        <a14:foregroundMark x1="5405" y1="40088" x2="5405" y2="40088"/>
                        <a14:foregroundMark x1="5405" y1="36564" x2="5405" y2="36564"/>
                        <a14:foregroundMark x1="31081" y1="44493" x2="31081" y2="44493"/>
                        <a14:foregroundMark x1="43694" y1="44493" x2="43694" y2="44493"/>
                        <a14:foregroundMark x1="41441" y1="55507" x2="41441" y2="55507"/>
                        <a14:foregroundMark x1="37387" y1="60793" x2="37387" y2="60793"/>
                        <a14:foregroundMark x1="27027" y1="59031" x2="26126" y2="59471"/>
                        <a14:foregroundMark x1="17117" y1="54626" x2="17117" y2="54626"/>
                        <a14:foregroundMark x1="17117" y1="49780" x2="17117" y2="49780"/>
                        <a14:foregroundMark x1="33784" y1="52863" x2="33784" y2="52863"/>
                        <a14:foregroundMark x1="33784" y1="51101" x2="33784" y2="51101"/>
                        <a14:foregroundMark x1="34234" y1="49780" x2="34234" y2="49780"/>
                        <a14:foregroundMark x1="36937" y1="46696" x2="36937" y2="46696"/>
                        <a14:foregroundMark x1="37838" y1="41410" x2="37838" y2="41410"/>
                        <a14:foregroundMark x1="38288" y1="36123" x2="38288" y2="36123"/>
                        <a14:foregroundMark x1="43243" y1="39207" x2="43243" y2="39207"/>
                        <a14:foregroundMark x1="67117" y1="33480" x2="67117" y2="33480"/>
                        <a14:foregroundMark x1="79730" y1="32159" x2="79730" y2="32159"/>
                        <a14:foregroundMark x1="80631" y1="29515" x2="80631" y2="29515"/>
                        <a14:foregroundMark x1="85586" y1="30396" x2="85586" y2="30396"/>
                        <a14:foregroundMark x1="88288" y1="36123" x2="88288" y2="36123"/>
                        <a14:foregroundMark x1="86036" y1="42731" x2="86036" y2="42731"/>
                        <a14:foregroundMark x1="83784" y1="47137" x2="83784" y2="47137"/>
                        <a14:foregroundMark x1="33333" y1="59031" x2="33333" y2="59031"/>
                        <a14:foregroundMark x1="45946" y1="59471" x2="48198" y2="59471"/>
                        <a14:foregroundMark x1="58108" y1="58590" x2="58108" y2="58590"/>
                        <a14:foregroundMark x1="59009" y1="57709" x2="59009" y2="57709"/>
                        <a14:foregroundMark x1="59459" y1="57709" x2="59459" y2="57709"/>
                        <a14:foregroundMark x1="59459" y1="57709" x2="59459" y2="57709"/>
                        <a14:foregroundMark x1="69820" y1="55507" x2="69820" y2="55507"/>
                        <a14:foregroundMark x1="76577" y1="57269" x2="76577" y2="57269"/>
                        <a14:foregroundMark x1="78829" y1="61674" x2="78829" y2="61674"/>
                        <a14:foregroundMark x1="83333" y1="56828" x2="83333" y2="56828"/>
                        <a14:foregroundMark x1="4505" y1="65639" x2="4505" y2="65639"/>
                        <a14:foregroundMark x1="4505" y1="55507" x2="4505" y2="55507"/>
                        <a14:foregroundMark x1="5405" y1="59471" x2="5405" y2="59471"/>
                        <a14:foregroundMark x1="34685" y1="70044" x2="34685" y2="70044"/>
                        <a14:foregroundMark x1="39640" y1="70044" x2="39640" y2="70044"/>
                        <a14:foregroundMark x1="60811" y1="69163" x2="60811" y2="69163"/>
                        <a14:foregroundMark x1="68018" y1="69604" x2="68018" y2="69604"/>
                        <a14:foregroundMark x1="72973" y1="67841" x2="72973" y2="67841"/>
                        <a14:foregroundMark x1="77928" y1="65639" x2="79279" y2="65639"/>
                        <a14:foregroundMark x1="79279" y1="65639" x2="79279" y2="65639"/>
                        <a14:foregroundMark x1="85586" y1="61674" x2="85586" y2="61674"/>
                        <a14:foregroundMark x1="86937" y1="55947" x2="86937" y2="55947"/>
                        <a14:foregroundMark x1="88288" y1="64758" x2="88288" y2="64758"/>
                        <a14:foregroundMark x1="89640" y1="67841" x2="89640" y2="66520"/>
                        <a14:foregroundMark x1="90541" y1="61674" x2="90541" y2="61674"/>
                        <a14:foregroundMark x1="93694" y1="63436" x2="93694" y2="63436"/>
                        <a14:foregroundMark x1="74324" y1="44053" x2="74324" y2="44053"/>
                        <a14:foregroundMark x1="44595" y1="42291" x2="44595" y2="42291"/>
                        <a14:foregroundMark x1="31982" y1="44053" x2="31982" y2="44053"/>
                        <a14:foregroundMark x1="26577" y1="40969" x2="26577" y2="40969"/>
                        <a14:foregroundMark x1="14414" y1="37445" x2="14414" y2="37445"/>
                        <a14:foregroundMark x1="17568" y1="33480" x2="17568" y2="33480"/>
                        <a14:foregroundMark x1="27027" y1="36123" x2="27027" y2="36123"/>
                        <a14:foregroundMark x1="47297" y1="36123" x2="47297" y2="36123"/>
                        <a14:foregroundMark x1="58108" y1="39207" x2="58108" y2="39207"/>
                        <a14:foregroundMark x1="49099" y1="41850" x2="49099" y2="41850"/>
                        <a14:foregroundMark x1="63514" y1="33480" x2="63514" y2="33480"/>
                        <a14:foregroundMark x1="58559" y1="29956" x2="58559" y2="29956"/>
                        <a14:foregroundMark x1="54955" y1="31278" x2="54955" y2="31278"/>
                        <a14:foregroundMark x1="38288" y1="32159" x2="38288" y2="32159"/>
                        <a14:foregroundMark x1="7658" y1="58150" x2="7658" y2="58150"/>
                        <a14:foregroundMark x1="75225" y1="45374" x2="75225" y2="45374"/>
                        <a14:foregroundMark x1="79279" y1="44053" x2="79279" y2="44053"/>
                        <a14:foregroundMark x1="96396" y1="42291" x2="96396" y2="42291"/>
                        <a14:foregroundMark x1="43694" y1="50661" x2="43694" y2="50661"/>
                        <a14:foregroundMark x1="84234" y1="51542" x2="84234" y2="51542"/>
                        <a14:foregroundMark x1="85586" y1="51101" x2="85586" y2="51101"/>
                        <a14:foregroundMark x1="64865" y1="30837" x2="64865" y2="30837"/>
                        <a14:foregroundMark x1="66667" y1="30837" x2="66667" y2="30837"/>
                        <a14:foregroundMark x1="68468" y1="30837" x2="68468" y2="30837"/>
                        <a14:foregroundMark x1="70270" y1="30837" x2="70270" y2="30837"/>
                        <a14:foregroundMark x1="38739" y1="30396" x2="38739" y2="30396"/>
                        <a14:foregroundMark x1="30631" y1="29956" x2="30631" y2="29956"/>
                        <a14:foregroundMark x1="19820" y1="29956" x2="19820" y2="29956"/>
                        <a14:foregroundMark x1="19369" y1="29075" x2="19369" y2="29075"/>
                        <a14:foregroundMark x1="5856" y1="32159" x2="5856" y2="32159"/>
                        <a14:foregroundMark x1="901" y1="40529" x2="901" y2="40529"/>
                        <a14:foregroundMark x1="64414" y1="70485" x2="64414" y2="70485"/>
                        <a14:foregroundMark x1="69820" y1="70485" x2="69820" y2="70485"/>
                        <a14:foregroundMark x1="46396" y1="70044" x2="46396" y2="70044"/>
                        <a14:foregroundMark x1="46396" y1="70044" x2="46396" y2="70044"/>
                        <a14:foregroundMark x1="49099" y1="70044" x2="49099" y2="70044"/>
                        <a14:foregroundMark x1="51802" y1="70044" x2="51802" y2="70044"/>
                        <a14:foregroundMark x1="54054" y1="70044" x2="54054" y2="70044"/>
                        <a14:foregroundMark x1="42342" y1="70044" x2="42342" y2="70044"/>
                        <a14:foregroundMark x1="22973" y1="70925" x2="22973" y2="70925"/>
                        <a14:foregroundMark x1="20270" y1="70925" x2="20270" y2="70925"/>
                        <a14:foregroundMark x1="25676" y1="70925" x2="25676" y2="70925"/>
                        <a14:foregroundMark x1="27477" y1="29956" x2="27477" y2="29956"/>
                        <a14:foregroundMark x1="77477" y1="29515" x2="77477" y2="29515"/>
                        <a14:foregroundMark x1="450" y1="49780" x2="450" y2="49780"/>
                        <a14:foregroundMark x1="450" y1="48018" x2="450" y2="48018"/>
                        <a14:foregroundMark x1="901" y1="53744" x2="901" y2="537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823318" y="3704707"/>
            <a:ext cx="793296" cy="8075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F660FE-D4F0-9844-91ED-788DC67FF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90" y="58992"/>
            <a:ext cx="0" cy="0"/>
          </a:xfrm>
        </p:spPr>
        <p:txBody>
          <a:bodyPr/>
          <a:lstStyle/>
          <a:p>
            <a:r>
              <a:rPr lang="en-US" dirty="0"/>
              <a:t> Traffic light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BCC6489-0E81-3F43-817E-429FD6734E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2162" b="46332" l="69010" r="91374">
                        <a14:foregroundMark x1="71885" y1="13127" x2="71885" y2="13127"/>
                        <a14:foregroundMark x1="73482" y1="12934" x2="73482" y2="12934"/>
                        <a14:foregroundMark x1="73323" y1="12934" x2="73323" y2="12934"/>
                        <a14:foregroundMark x1="87540" y1="26062" x2="87540" y2="26062"/>
                        <a14:foregroundMark x1="88498" y1="26448" x2="88498" y2="26448"/>
                        <a14:foregroundMark x1="88179" y1="24903" x2="88179" y2="24903"/>
                        <a14:foregroundMark x1="88658" y1="23552" x2="88658" y2="23552"/>
                        <a14:foregroundMark x1="86581" y1="23745" x2="86581" y2="23745"/>
                        <a14:foregroundMark x1="85463" y1="26255" x2="85463" y2="26255"/>
                        <a14:foregroundMark x1="87061" y1="28764" x2="87061" y2="28764"/>
                        <a14:foregroundMark x1="84665" y1="29923" x2="84665" y2="29923"/>
                        <a14:foregroundMark x1="85144" y1="43436" x2="85144" y2="43436"/>
                        <a14:foregroundMark x1="86422" y1="45174" x2="86422" y2="45174"/>
                        <a14:foregroundMark x1="86741" y1="44788" x2="86741" y2="44788"/>
                        <a14:foregroundMark x1="89297" y1="23359" x2="89297" y2="23359"/>
                        <a14:foregroundMark x1="89137" y1="25676" x2="89137" y2="25676"/>
                        <a14:foregroundMark x1="90575" y1="25290" x2="90575" y2="25290"/>
                        <a14:foregroundMark x1="88818" y1="28378" x2="88818" y2="28378"/>
                        <a14:foregroundMark x1="85942" y1="29537" x2="85942" y2="29537"/>
                        <a14:foregroundMark x1="70128" y1="24903" x2="70128" y2="24903"/>
                        <a14:foregroundMark x1="70128" y1="24517" x2="70128" y2="24517"/>
                        <a14:foregroundMark x1="70128" y1="24131" x2="70128" y2="24131"/>
                        <a14:foregroundMark x1="70288" y1="24131" x2="70288" y2="24131"/>
                        <a14:foregroundMark x1="72045" y1="24517" x2="72045" y2="24517"/>
                        <a14:foregroundMark x1="71406" y1="27606" x2="71406" y2="27606"/>
                        <a14:foregroundMark x1="72684" y1="45174" x2="72684" y2="45174"/>
                        <a14:foregroundMark x1="73003" y1="46525" x2="73003" y2="46525"/>
                        <a14:foregroundMark x1="91374" y1="24710" x2="91374" y2="24710"/>
                        <a14:foregroundMark x1="74121" y1="46139" x2="74121" y2="46139"/>
                        <a14:foregroundMark x1="74920" y1="45560" x2="74920" y2="45560"/>
                      </a14:backgroundRemoval>
                    </a14:imgEffect>
                  </a14:imgLayer>
                </a14:imgProps>
              </a:ext>
            </a:extLst>
          </a:blip>
          <a:srcRect l="66915" t="10338" r="7842" b="52713"/>
          <a:stretch/>
        </p:blipFill>
        <p:spPr>
          <a:xfrm>
            <a:off x="3583833" y="4324069"/>
            <a:ext cx="446212" cy="5404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1BFF313-6BE3-B448-81FA-DD34E14300B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2162" b="46332" l="69010" r="91374">
                        <a14:foregroundMark x1="71885" y1="13127" x2="71885" y2="13127"/>
                        <a14:foregroundMark x1="73482" y1="12934" x2="73482" y2="12934"/>
                        <a14:foregroundMark x1="73323" y1="12934" x2="73323" y2="12934"/>
                        <a14:foregroundMark x1="87540" y1="26062" x2="87540" y2="26062"/>
                        <a14:foregroundMark x1="88498" y1="26448" x2="88498" y2="26448"/>
                        <a14:foregroundMark x1="88179" y1="24903" x2="88179" y2="24903"/>
                        <a14:foregroundMark x1="88658" y1="23552" x2="88658" y2="23552"/>
                        <a14:foregroundMark x1="86581" y1="23745" x2="86581" y2="23745"/>
                        <a14:foregroundMark x1="85463" y1="26255" x2="85463" y2="26255"/>
                        <a14:foregroundMark x1="87061" y1="28764" x2="87061" y2="28764"/>
                        <a14:foregroundMark x1="84665" y1="29923" x2="84665" y2="29923"/>
                        <a14:foregroundMark x1="85144" y1="43436" x2="85144" y2="43436"/>
                        <a14:foregroundMark x1="86422" y1="45174" x2="86422" y2="45174"/>
                        <a14:foregroundMark x1="86741" y1="44788" x2="86741" y2="44788"/>
                        <a14:foregroundMark x1="89297" y1="23359" x2="89297" y2="23359"/>
                        <a14:foregroundMark x1="89137" y1="25676" x2="89137" y2="25676"/>
                        <a14:foregroundMark x1="90575" y1="25290" x2="90575" y2="25290"/>
                        <a14:foregroundMark x1="88818" y1="28378" x2="88818" y2="28378"/>
                        <a14:foregroundMark x1="85942" y1="29537" x2="85942" y2="29537"/>
                        <a14:foregroundMark x1="70128" y1="24903" x2="70128" y2="24903"/>
                        <a14:foregroundMark x1="70128" y1="24517" x2="70128" y2="24517"/>
                        <a14:foregroundMark x1="70128" y1="24131" x2="70128" y2="24131"/>
                        <a14:foregroundMark x1="70288" y1="24131" x2="70288" y2="24131"/>
                        <a14:foregroundMark x1="72045" y1="24517" x2="72045" y2="24517"/>
                        <a14:foregroundMark x1="71406" y1="27606" x2="71406" y2="27606"/>
                        <a14:foregroundMark x1="72684" y1="45174" x2="72684" y2="45174"/>
                        <a14:foregroundMark x1="73003" y1="46525" x2="73003" y2="46525"/>
                        <a14:foregroundMark x1="91374" y1="24710" x2="91374" y2="24710"/>
                        <a14:foregroundMark x1="74121" y1="46139" x2="74121" y2="46139"/>
                        <a14:foregroundMark x1="74920" y1="45560" x2="74920" y2="45560"/>
                      </a14:backgroundRemoval>
                    </a14:imgEffect>
                  </a14:imgLayer>
                </a14:imgProps>
              </a:ext>
            </a:extLst>
          </a:blip>
          <a:srcRect l="66915" t="10338" r="7842" b="52713"/>
          <a:stretch/>
        </p:blipFill>
        <p:spPr>
          <a:xfrm>
            <a:off x="3583833" y="2290338"/>
            <a:ext cx="446212" cy="54046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3D9685BB-F703-3446-96A1-8D65D52051A0}"/>
              </a:ext>
            </a:extLst>
          </p:cNvPr>
          <p:cNvGrpSpPr/>
          <p:nvPr/>
        </p:nvGrpSpPr>
        <p:grpSpPr>
          <a:xfrm>
            <a:off x="2618135" y="3277740"/>
            <a:ext cx="2331278" cy="540460"/>
            <a:chOff x="2401824" y="3218748"/>
            <a:chExt cx="2331278" cy="54046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CB0BB78-2438-AF45-92BC-1E0C42A07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2162" b="46332" l="69010" r="91374">
                          <a14:foregroundMark x1="71885" y1="13127" x2="71885" y2="13127"/>
                          <a14:foregroundMark x1="73482" y1="12934" x2="73482" y2="12934"/>
                          <a14:foregroundMark x1="73323" y1="12934" x2="73323" y2="12934"/>
                          <a14:foregroundMark x1="87540" y1="26062" x2="87540" y2="26062"/>
                          <a14:foregroundMark x1="88498" y1="26448" x2="88498" y2="26448"/>
                          <a14:foregroundMark x1="88179" y1="24903" x2="88179" y2="24903"/>
                          <a14:foregroundMark x1="88658" y1="23552" x2="88658" y2="23552"/>
                          <a14:foregroundMark x1="86581" y1="23745" x2="86581" y2="23745"/>
                          <a14:foregroundMark x1="85463" y1="26255" x2="85463" y2="26255"/>
                          <a14:foregroundMark x1="87061" y1="28764" x2="87061" y2="28764"/>
                          <a14:foregroundMark x1="84665" y1="29923" x2="84665" y2="29923"/>
                          <a14:foregroundMark x1="85144" y1="43436" x2="85144" y2="43436"/>
                          <a14:foregroundMark x1="86422" y1="45174" x2="86422" y2="45174"/>
                          <a14:foregroundMark x1="86741" y1="44788" x2="86741" y2="44788"/>
                          <a14:foregroundMark x1="89297" y1="23359" x2="89297" y2="23359"/>
                          <a14:foregroundMark x1="89137" y1="25676" x2="89137" y2="25676"/>
                          <a14:foregroundMark x1="90575" y1="25290" x2="90575" y2="25290"/>
                          <a14:foregroundMark x1="88818" y1="28378" x2="88818" y2="28378"/>
                          <a14:foregroundMark x1="85942" y1="29537" x2="85942" y2="29537"/>
                          <a14:foregroundMark x1="70128" y1="24903" x2="70128" y2="24903"/>
                          <a14:foregroundMark x1="70128" y1="24517" x2="70128" y2="24517"/>
                          <a14:foregroundMark x1="70128" y1="24131" x2="70128" y2="24131"/>
                          <a14:foregroundMark x1="70288" y1="24131" x2="70288" y2="24131"/>
                          <a14:foregroundMark x1="72045" y1="24517" x2="72045" y2="24517"/>
                          <a14:foregroundMark x1="71406" y1="27606" x2="71406" y2="27606"/>
                          <a14:foregroundMark x1="72684" y1="45174" x2="72684" y2="45174"/>
                          <a14:foregroundMark x1="73003" y1="46525" x2="73003" y2="46525"/>
                          <a14:foregroundMark x1="91374" y1="24710" x2="91374" y2="24710"/>
                          <a14:foregroundMark x1="74121" y1="46139" x2="74121" y2="46139"/>
                          <a14:foregroundMark x1="74920" y1="45560" x2="74920" y2="45560"/>
                        </a14:backgroundRemoval>
                      </a14:imgEffect>
                    </a14:imgLayer>
                  </a14:imgProps>
                </a:ext>
              </a:extLst>
            </a:blip>
            <a:srcRect l="66915" t="10338" r="7842" b="52713"/>
            <a:stretch/>
          </p:blipFill>
          <p:spPr>
            <a:xfrm>
              <a:off x="4286890" y="3218748"/>
              <a:ext cx="446212" cy="54046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EEA0E0D-4679-5240-ACF0-788D86831A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2162" b="46332" l="69010" r="91374">
                          <a14:foregroundMark x1="71885" y1="13127" x2="71885" y2="13127"/>
                          <a14:foregroundMark x1="73482" y1="12934" x2="73482" y2="12934"/>
                          <a14:foregroundMark x1="73323" y1="12934" x2="73323" y2="12934"/>
                          <a14:foregroundMark x1="87540" y1="26062" x2="87540" y2="26062"/>
                          <a14:foregroundMark x1="88498" y1="26448" x2="88498" y2="26448"/>
                          <a14:foregroundMark x1="88179" y1="24903" x2="88179" y2="24903"/>
                          <a14:foregroundMark x1="88658" y1="23552" x2="88658" y2="23552"/>
                          <a14:foregroundMark x1="86581" y1="23745" x2="86581" y2="23745"/>
                          <a14:foregroundMark x1="85463" y1="26255" x2="85463" y2="26255"/>
                          <a14:foregroundMark x1="87061" y1="28764" x2="87061" y2="28764"/>
                          <a14:foregroundMark x1="84665" y1="29923" x2="84665" y2="29923"/>
                          <a14:foregroundMark x1="85144" y1="43436" x2="85144" y2="43436"/>
                          <a14:foregroundMark x1="86422" y1="45174" x2="86422" y2="45174"/>
                          <a14:foregroundMark x1="86741" y1="44788" x2="86741" y2="44788"/>
                          <a14:foregroundMark x1="89297" y1="23359" x2="89297" y2="23359"/>
                          <a14:foregroundMark x1="89137" y1="25676" x2="89137" y2="25676"/>
                          <a14:foregroundMark x1="90575" y1="25290" x2="90575" y2="25290"/>
                          <a14:foregroundMark x1="88818" y1="28378" x2="88818" y2="28378"/>
                          <a14:foregroundMark x1="85942" y1="29537" x2="85942" y2="29537"/>
                          <a14:foregroundMark x1="70128" y1="24903" x2="70128" y2="24903"/>
                          <a14:foregroundMark x1="70128" y1="24517" x2="70128" y2="24517"/>
                          <a14:foregroundMark x1="70128" y1="24131" x2="70128" y2="24131"/>
                          <a14:foregroundMark x1="70288" y1="24131" x2="70288" y2="24131"/>
                          <a14:foregroundMark x1="72045" y1="24517" x2="72045" y2="24517"/>
                          <a14:foregroundMark x1="71406" y1="27606" x2="71406" y2="27606"/>
                          <a14:foregroundMark x1="72684" y1="45174" x2="72684" y2="45174"/>
                          <a14:foregroundMark x1="73003" y1="46525" x2="73003" y2="46525"/>
                          <a14:foregroundMark x1="91374" y1="24710" x2="91374" y2="24710"/>
                          <a14:foregroundMark x1="74121" y1="46139" x2="74121" y2="46139"/>
                          <a14:foregroundMark x1="74920" y1="45560" x2="74920" y2="45560"/>
                        </a14:backgroundRemoval>
                      </a14:imgEffect>
                    </a14:imgLayer>
                  </a14:imgProps>
                </a:ext>
              </a:extLst>
            </a:blip>
            <a:srcRect l="66915" t="10338" r="7842" b="52713"/>
            <a:stretch/>
          </p:blipFill>
          <p:spPr>
            <a:xfrm>
              <a:off x="2401824" y="3218748"/>
              <a:ext cx="446212" cy="54046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6DFD33-32B0-EF40-BA30-A3890ED8E38B}"/>
              </a:ext>
            </a:extLst>
          </p:cNvPr>
          <p:cNvGrpSpPr/>
          <p:nvPr/>
        </p:nvGrpSpPr>
        <p:grpSpPr>
          <a:xfrm>
            <a:off x="2650296" y="3313390"/>
            <a:ext cx="2253454" cy="486959"/>
            <a:chOff x="2433985" y="2707085"/>
            <a:chExt cx="2253454" cy="48695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69BD53E-1A14-0B49-A15A-CA29497649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1004" b="46525" l="8307" r="30192">
                          <a14:foregroundMark x1="10863" y1="14093" x2="10863" y2="14093"/>
                          <a14:foregroundMark x1="11022" y1="11969" x2="11022" y2="11969"/>
                          <a14:foregroundMark x1="8626" y1="14479" x2="8626" y2="14479"/>
                          <a14:foregroundMark x1="10224" y1="24517" x2="10224" y2="24517"/>
                          <a14:foregroundMark x1="10064" y1="22780" x2="10064" y2="22780"/>
                          <a14:foregroundMark x1="11182" y1="23938" x2="11182" y2="23938"/>
                          <a14:foregroundMark x1="12300" y1="23938" x2="12300" y2="23938"/>
                          <a14:foregroundMark x1="12460" y1="22780" x2="12460" y2="22780"/>
                          <a14:foregroundMark x1="11342" y1="26641" x2="11342" y2="26641"/>
                          <a14:foregroundMark x1="9265" y1="27992" x2="9265" y2="27992"/>
                          <a14:foregroundMark x1="9585" y1="28378" x2="9585" y2="28378"/>
                          <a14:foregroundMark x1="9904" y1="27413" x2="9904" y2="27413"/>
                          <a14:foregroundMark x1="11821" y1="26255" x2="11821" y2="26255"/>
                          <a14:foregroundMark x1="20927" y1="22587" x2="20927" y2="22587"/>
                          <a14:foregroundMark x1="21725" y1="29344" x2="21725" y2="29344"/>
                          <a14:foregroundMark x1="29073" y1="29730" x2="29073" y2="29730"/>
                          <a14:foregroundMark x1="28275" y1="27220" x2="28275" y2="27220"/>
                          <a14:foregroundMark x1="28275" y1="25676" x2="28275" y2="25676"/>
                          <a14:foregroundMark x1="28594" y1="28958" x2="28594" y2="28958"/>
                          <a14:foregroundMark x1="26518" y1="30502" x2="26518" y2="30502"/>
                          <a14:foregroundMark x1="26198" y1="45560" x2="26198" y2="45560"/>
                          <a14:foregroundMark x1="26677" y1="45560" x2="26677" y2="45560"/>
                          <a14:foregroundMark x1="26677" y1="46139" x2="26677" y2="46139"/>
                          <a14:foregroundMark x1="14696" y1="45367" x2="14696" y2="45367"/>
                          <a14:foregroundMark x1="21086" y1="28378" x2="21086" y2="28378"/>
                          <a14:foregroundMark x1="21246" y1="22587" x2="21246" y2="22587"/>
                          <a14:foregroundMark x1="9744" y1="27992" x2="9744" y2="27992"/>
                          <a14:foregroundMark x1="9585" y1="28185" x2="9585" y2="28185"/>
                          <a14:foregroundMark x1="9585" y1="28185" x2="9585" y2="28185"/>
                          <a14:foregroundMark x1="16294" y1="45946" x2="16294" y2="45946"/>
                          <a14:foregroundMark x1="17732" y1="45174" x2="17732" y2="45174"/>
                          <a14:foregroundMark x1="11661" y1="11004" x2="11661" y2="11004"/>
                          <a14:foregroundMark x1="27157" y1="45946" x2="27157" y2="45946"/>
                          <a14:foregroundMark x1="27157" y1="44788" x2="27157" y2="44788"/>
                          <a14:foregroundMark x1="24920" y1="45560" x2="24920" y2="45560"/>
                          <a14:foregroundMark x1="24281" y1="45367" x2="24281" y2="45367"/>
                          <a14:foregroundMark x1="23802" y1="44595" x2="23802" y2="44595"/>
                          <a14:foregroundMark x1="14058" y1="46525" x2="14058" y2="46525"/>
                          <a14:foregroundMark x1="15974" y1="43436" x2="15974" y2="43436"/>
                          <a14:foregroundMark x1="25879" y1="44015" x2="25879" y2="44015"/>
                          <a14:foregroundMark x1="15495" y1="44981" x2="15495" y2="44981"/>
                          <a14:foregroundMark x1="15495" y1="44788" x2="15495" y2="44788"/>
                          <a14:foregroundMark x1="15815" y1="46525" x2="15815" y2="46525"/>
                          <a14:foregroundMark x1="16294" y1="46525" x2="16294" y2="46525"/>
                          <a14:foregroundMark x1="16613" y1="46139" x2="16613" y2="46139"/>
                          <a14:foregroundMark x1="17093" y1="45946" x2="17093" y2="45946"/>
                          <a14:foregroundMark x1="17093" y1="45946" x2="17093" y2="45946"/>
                          <a14:foregroundMark x1="17412" y1="45367" x2="17412" y2="45367"/>
                          <a14:backgroundMark x1="8466" y1="28571" x2="8466" y2="28571"/>
                          <a14:backgroundMark x1="8626" y1="28185" x2="8626" y2="28185"/>
                          <a14:backgroundMark x1="8626" y1="28571" x2="8626" y2="28571"/>
                          <a14:backgroundMark x1="8786" y1="27992" x2="8786" y2="27992"/>
                          <a14:backgroundMark x1="8786" y1="28185" x2="8786" y2="28185"/>
                        </a14:backgroundRemoval>
                      </a14:imgEffect>
                    </a14:imgLayer>
                  </a14:imgProps>
                </a:ext>
              </a:extLst>
            </a:blip>
            <a:srcRect l="7599" t="8979" r="67158" b="52122"/>
            <a:stretch/>
          </p:blipFill>
          <p:spPr>
            <a:xfrm>
              <a:off x="2433985" y="2707085"/>
              <a:ext cx="381890" cy="486959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A0E59A3-F920-824C-93B5-09E9F5B36A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1004" b="46525" l="8307" r="30192">
                          <a14:foregroundMark x1="10863" y1="14093" x2="10863" y2="14093"/>
                          <a14:foregroundMark x1="11022" y1="11969" x2="11022" y2="11969"/>
                          <a14:foregroundMark x1="8626" y1="14479" x2="8626" y2="14479"/>
                          <a14:foregroundMark x1="10224" y1="24517" x2="10224" y2="24517"/>
                          <a14:foregroundMark x1="10064" y1="22780" x2="10064" y2="22780"/>
                          <a14:foregroundMark x1="11182" y1="23938" x2="11182" y2="23938"/>
                          <a14:foregroundMark x1="12300" y1="23938" x2="12300" y2="23938"/>
                          <a14:foregroundMark x1="12460" y1="22780" x2="12460" y2="22780"/>
                          <a14:foregroundMark x1="11342" y1="26641" x2="11342" y2="26641"/>
                          <a14:foregroundMark x1="9265" y1="27992" x2="9265" y2="27992"/>
                          <a14:foregroundMark x1="9585" y1="28378" x2="9585" y2="28378"/>
                          <a14:foregroundMark x1="9904" y1="27413" x2="9904" y2="27413"/>
                          <a14:foregroundMark x1="11821" y1="26255" x2="11821" y2="26255"/>
                          <a14:foregroundMark x1="20927" y1="22587" x2="20927" y2="22587"/>
                          <a14:foregroundMark x1="21725" y1="29344" x2="21725" y2="29344"/>
                          <a14:foregroundMark x1="29073" y1="29730" x2="29073" y2="29730"/>
                          <a14:foregroundMark x1="28275" y1="27220" x2="28275" y2="27220"/>
                          <a14:foregroundMark x1="28275" y1="25676" x2="28275" y2="25676"/>
                          <a14:foregroundMark x1="28594" y1="28958" x2="28594" y2="28958"/>
                          <a14:foregroundMark x1="26518" y1="30502" x2="26518" y2="30502"/>
                          <a14:foregroundMark x1="26198" y1="45560" x2="26198" y2="45560"/>
                          <a14:foregroundMark x1="26677" y1="45560" x2="26677" y2="45560"/>
                          <a14:foregroundMark x1="26677" y1="46139" x2="26677" y2="46139"/>
                          <a14:foregroundMark x1="14696" y1="45367" x2="14696" y2="45367"/>
                          <a14:foregroundMark x1="21086" y1="28378" x2="21086" y2="28378"/>
                          <a14:foregroundMark x1="21246" y1="22587" x2="21246" y2="22587"/>
                          <a14:foregroundMark x1="9744" y1="27992" x2="9744" y2="27992"/>
                          <a14:foregroundMark x1="9585" y1="28185" x2="9585" y2="28185"/>
                          <a14:foregroundMark x1="9585" y1="28185" x2="9585" y2="28185"/>
                          <a14:foregroundMark x1="16294" y1="45946" x2="16294" y2="45946"/>
                          <a14:foregroundMark x1="17732" y1="45174" x2="17732" y2="45174"/>
                          <a14:foregroundMark x1="11661" y1="11004" x2="11661" y2="11004"/>
                          <a14:foregroundMark x1="27157" y1="45946" x2="27157" y2="45946"/>
                          <a14:foregroundMark x1="27157" y1="44788" x2="27157" y2="44788"/>
                          <a14:foregroundMark x1="24920" y1="45560" x2="24920" y2="45560"/>
                          <a14:foregroundMark x1="24281" y1="45367" x2="24281" y2="45367"/>
                          <a14:foregroundMark x1="23802" y1="44595" x2="23802" y2="44595"/>
                          <a14:foregroundMark x1="14058" y1="46525" x2="14058" y2="46525"/>
                          <a14:foregroundMark x1="15974" y1="43436" x2="15974" y2="43436"/>
                          <a14:foregroundMark x1="25879" y1="44015" x2="25879" y2="44015"/>
                          <a14:foregroundMark x1="15495" y1="44981" x2="15495" y2="44981"/>
                          <a14:foregroundMark x1="15495" y1="44788" x2="15495" y2="44788"/>
                          <a14:foregroundMark x1="15815" y1="46525" x2="15815" y2="46525"/>
                          <a14:foregroundMark x1="16294" y1="46525" x2="16294" y2="46525"/>
                          <a14:foregroundMark x1="16613" y1="46139" x2="16613" y2="46139"/>
                          <a14:foregroundMark x1="17093" y1="45946" x2="17093" y2="45946"/>
                          <a14:foregroundMark x1="17093" y1="45946" x2="17093" y2="45946"/>
                          <a14:foregroundMark x1="17412" y1="45367" x2="17412" y2="45367"/>
                          <a14:backgroundMark x1="8466" y1="28571" x2="8466" y2="28571"/>
                          <a14:backgroundMark x1="8626" y1="28185" x2="8626" y2="28185"/>
                          <a14:backgroundMark x1="8626" y1="28571" x2="8626" y2="28571"/>
                          <a14:backgroundMark x1="8786" y1="27992" x2="8786" y2="27992"/>
                          <a14:backgroundMark x1="8786" y1="28185" x2="8786" y2="28185"/>
                        </a14:backgroundRemoval>
                      </a14:imgEffect>
                    </a14:imgLayer>
                  </a14:imgProps>
                </a:ext>
              </a:extLst>
            </a:blip>
            <a:srcRect l="7599" t="8979" r="67158" b="52122"/>
            <a:stretch/>
          </p:blipFill>
          <p:spPr>
            <a:xfrm>
              <a:off x="4305549" y="2707085"/>
              <a:ext cx="381890" cy="486959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DDEE6AC4-9B07-194F-A4D4-22C24750A07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1776" b="47490" l="37700" r="61502">
                        <a14:foregroundMark x1="44089" y1="12162" x2="44089" y2="12162"/>
                        <a14:foregroundMark x1="41054" y1="25097" x2="41054" y2="25097"/>
                        <a14:foregroundMark x1="40256" y1="28571" x2="40256" y2="28571"/>
                        <a14:foregroundMark x1="40096" y1="29151" x2="40096" y2="29151"/>
                        <a14:foregroundMark x1="40575" y1="29344" x2="40575" y2="29344"/>
                        <a14:foregroundMark x1="41374" y1="25097" x2="41374" y2="25097"/>
                        <a14:foregroundMark x1="42971" y1="23552" x2="42971" y2="23552"/>
                        <a14:foregroundMark x1="43291" y1="23938" x2="43291" y2="23938"/>
                        <a14:foregroundMark x1="43770" y1="27606" x2="43770" y2="27606"/>
                        <a14:foregroundMark x1="52875" y1="20463" x2="52875" y2="20463"/>
                        <a14:foregroundMark x1="60543" y1="25676" x2="60543" y2="25676"/>
                        <a14:foregroundMark x1="60224" y1="22973" x2="60224" y2="22973"/>
                        <a14:foregroundMark x1="59744" y1="22201" x2="59744" y2="22201"/>
                        <a14:foregroundMark x1="58946" y1="25097" x2="58946" y2="25097"/>
                        <a14:foregroundMark x1="58147" y1="24903" x2="58147" y2="24903"/>
                        <a14:foregroundMark x1="57668" y1="28185" x2="57668" y2="28185"/>
                        <a14:foregroundMark x1="59585" y1="27606" x2="59585" y2="27606"/>
                        <a14:foregroundMark x1="60383" y1="27220" x2="60383" y2="27220"/>
                        <a14:foregroundMark x1="48243" y1="44402" x2="46805" y2="46911"/>
                        <a14:foregroundMark x1="46166" y1="47490" x2="46166" y2="47490"/>
                        <a14:foregroundMark x1="48562" y1="47297" x2="48562" y2="47297"/>
                        <a14:foregroundMark x1="50000" y1="46525" x2="50000" y2="46525"/>
                        <a14:foregroundMark x1="54473" y1="47104" x2="54473" y2="47104"/>
                        <a14:foregroundMark x1="53355" y1="44015" x2="53355" y2="44015"/>
                        <a14:foregroundMark x1="52236" y1="44208" x2="52236" y2="44208"/>
                        <a14:foregroundMark x1="55751" y1="46911" x2="55751" y2="46911"/>
                        <a14:foregroundMark x1="59904" y1="20656" x2="59904" y2="20656"/>
                        <a14:foregroundMark x1="42492" y1="27220" x2="42492" y2="27220"/>
                      </a14:backgroundRemoval>
                    </a14:imgEffect>
                  </a14:imgLayer>
                </a14:imgProps>
              </a:ext>
            </a:extLst>
          </a:blip>
          <a:srcRect l="35018" t="8965" r="35069" b="49745"/>
          <a:stretch/>
        </p:blipFill>
        <p:spPr>
          <a:xfrm>
            <a:off x="3327860" y="2980271"/>
            <a:ext cx="922832" cy="105404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F693942-F09D-0F48-87E5-6952D6A33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9692" b="89868" l="450" r="95946">
                        <a14:foregroundMark x1="9910" y1="35242" x2="9910" y2="35242"/>
                        <a14:foregroundMark x1="9009" y1="40088" x2="9009" y2="40088"/>
                        <a14:foregroundMark x1="5405" y1="40088" x2="5405" y2="40088"/>
                        <a14:foregroundMark x1="5405" y1="36564" x2="5405" y2="36564"/>
                        <a14:foregroundMark x1="31081" y1="44493" x2="31081" y2="44493"/>
                        <a14:foregroundMark x1="43694" y1="44493" x2="43694" y2="44493"/>
                        <a14:foregroundMark x1="41441" y1="55507" x2="41441" y2="55507"/>
                        <a14:foregroundMark x1="37387" y1="60793" x2="37387" y2="60793"/>
                        <a14:foregroundMark x1="27027" y1="59031" x2="26126" y2="59471"/>
                        <a14:foregroundMark x1="17117" y1="54626" x2="17117" y2="54626"/>
                        <a14:foregroundMark x1="17117" y1="49780" x2="17117" y2="49780"/>
                        <a14:foregroundMark x1="33784" y1="52863" x2="33784" y2="52863"/>
                        <a14:foregroundMark x1="33784" y1="51101" x2="33784" y2="51101"/>
                        <a14:foregroundMark x1="34234" y1="49780" x2="34234" y2="49780"/>
                        <a14:foregroundMark x1="36937" y1="46696" x2="36937" y2="46696"/>
                        <a14:foregroundMark x1="37838" y1="41410" x2="37838" y2="41410"/>
                        <a14:foregroundMark x1="38288" y1="36123" x2="38288" y2="36123"/>
                        <a14:foregroundMark x1="43243" y1="39207" x2="43243" y2="39207"/>
                        <a14:foregroundMark x1="67117" y1="33480" x2="67117" y2="33480"/>
                        <a14:foregroundMark x1="79730" y1="32159" x2="79730" y2="32159"/>
                        <a14:foregroundMark x1="80631" y1="29515" x2="80631" y2="29515"/>
                        <a14:foregroundMark x1="85586" y1="30396" x2="85586" y2="30396"/>
                        <a14:foregroundMark x1="88288" y1="36123" x2="88288" y2="36123"/>
                        <a14:foregroundMark x1="86036" y1="42731" x2="86036" y2="42731"/>
                        <a14:foregroundMark x1="83784" y1="47137" x2="83784" y2="47137"/>
                        <a14:foregroundMark x1="33333" y1="59031" x2="33333" y2="59031"/>
                        <a14:foregroundMark x1="45946" y1="59471" x2="48198" y2="59471"/>
                        <a14:foregroundMark x1="58108" y1="58590" x2="58108" y2="58590"/>
                        <a14:foregroundMark x1="59009" y1="57709" x2="59009" y2="57709"/>
                        <a14:foregroundMark x1="59459" y1="57709" x2="59459" y2="57709"/>
                        <a14:foregroundMark x1="59459" y1="57709" x2="59459" y2="57709"/>
                        <a14:foregroundMark x1="69820" y1="55507" x2="69820" y2="55507"/>
                        <a14:foregroundMark x1="76577" y1="57269" x2="76577" y2="57269"/>
                        <a14:foregroundMark x1="78829" y1="61674" x2="78829" y2="61674"/>
                        <a14:foregroundMark x1="83333" y1="56828" x2="83333" y2="56828"/>
                        <a14:foregroundMark x1="4505" y1="65639" x2="4505" y2="65639"/>
                        <a14:foregroundMark x1="4505" y1="55507" x2="4505" y2="55507"/>
                        <a14:foregroundMark x1="5405" y1="59471" x2="5405" y2="59471"/>
                        <a14:foregroundMark x1="34685" y1="70044" x2="34685" y2="70044"/>
                        <a14:foregroundMark x1="39640" y1="70044" x2="39640" y2="70044"/>
                        <a14:foregroundMark x1="60811" y1="69163" x2="60811" y2="69163"/>
                        <a14:foregroundMark x1="68018" y1="69604" x2="68018" y2="69604"/>
                        <a14:foregroundMark x1="72973" y1="67841" x2="72973" y2="67841"/>
                        <a14:foregroundMark x1="77928" y1="65639" x2="79279" y2="65639"/>
                        <a14:foregroundMark x1="79279" y1="65639" x2="79279" y2="65639"/>
                        <a14:foregroundMark x1="85586" y1="61674" x2="85586" y2="61674"/>
                        <a14:foregroundMark x1="86937" y1="55947" x2="86937" y2="55947"/>
                        <a14:foregroundMark x1="88288" y1="64758" x2="88288" y2="64758"/>
                        <a14:foregroundMark x1="89640" y1="67841" x2="89640" y2="66520"/>
                        <a14:foregroundMark x1="90541" y1="61674" x2="90541" y2="61674"/>
                        <a14:foregroundMark x1="93694" y1="63436" x2="93694" y2="63436"/>
                        <a14:foregroundMark x1="74324" y1="44053" x2="74324" y2="44053"/>
                        <a14:foregroundMark x1="44595" y1="42291" x2="44595" y2="42291"/>
                        <a14:foregroundMark x1="31982" y1="44053" x2="31982" y2="44053"/>
                        <a14:foregroundMark x1="26577" y1="40969" x2="26577" y2="40969"/>
                        <a14:foregroundMark x1="14414" y1="37445" x2="14414" y2="37445"/>
                        <a14:foregroundMark x1="17568" y1="33480" x2="17568" y2="33480"/>
                        <a14:foregroundMark x1="27027" y1="36123" x2="27027" y2="36123"/>
                        <a14:foregroundMark x1="47297" y1="36123" x2="47297" y2="36123"/>
                        <a14:foregroundMark x1="58108" y1="39207" x2="58108" y2="39207"/>
                        <a14:foregroundMark x1="49099" y1="41850" x2="49099" y2="41850"/>
                        <a14:foregroundMark x1="63514" y1="33480" x2="63514" y2="33480"/>
                        <a14:foregroundMark x1="58559" y1="29956" x2="58559" y2="29956"/>
                        <a14:foregroundMark x1="54955" y1="31278" x2="54955" y2="31278"/>
                        <a14:foregroundMark x1="38288" y1="32159" x2="38288" y2="32159"/>
                        <a14:foregroundMark x1="7658" y1="58150" x2="7658" y2="58150"/>
                        <a14:foregroundMark x1="75225" y1="45374" x2="75225" y2="45374"/>
                        <a14:foregroundMark x1="79279" y1="44053" x2="79279" y2="44053"/>
                        <a14:foregroundMark x1="96396" y1="42291" x2="96396" y2="42291"/>
                        <a14:foregroundMark x1="43694" y1="50661" x2="43694" y2="50661"/>
                        <a14:foregroundMark x1="84234" y1="51542" x2="84234" y2="51542"/>
                        <a14:foregroundMark x1="85586" y1="51101" x2="85586" y2="51101"/>
                        <a14:foregroundMark x1="64865" y1="30837" x2="64865" y2="30837"/>
                        <a14:foregroundMark x1="66667" y1="30837" x2="66667" y2="30837"/>
                        <a14:foregroundMark x1="68468" y1="30837" x2="68468" y2="30837"/>
                        <a14:foregroundMark x1="70270" y1="30837" x2="70270" y2="30837"/>
                        <a14:foregroundMark x1="38739" y1="30396" x2="38739" y2="30396"/>
                        <a14:foregroundMark x1="30631" y1="29956" x2="30631" y2="29956"/>
                        <a14:foregroundMark x1="19820" y1="29956" x2="19820" y2="29956"/>
                        <a14:foregroundMark x1="19369" y1="29075" x2="19369" y2="29075"/>
                        <a14:foregroundMark x1="5856" y1="32159" x2="5856" y2="32159"/>
                        <a14:foregroundMark x1="901" y1="40529" x2="901" y2="40529"/>
                        <a14:foregroundMark x1="64414" y1="70485" x2="64414" y2="70485"/>
                        <a14:foregroundMark x1="69820" y1="70485" x2="69820" y2="70485"/>
                        <a14:foregroundMark x1="46396" y1="70044" x2="46396" y2="70044"/>
                        <a14:foregroundMark x1="46396" y1="70044" x2="46396" y2="70044"/>
                        <a14:foregroundMark x1="49099" y1="70044" x2="49099" y2="70044"/>
                        <a14:foregroundMark x1="51802" y1="70044" x2="51802" y2="70044"/>
                        <a14:foregroundMark x1="54054" y1="70044" x2="54054" y2="70044"/>
                        <a14:foregroundMark x1="42342" y1="70044" x2="42342" y2="70044"/>
                        <a14:foregroundMark x1="22973" y1="70925" x2="22973" y2="70925"/>
                        <a14:foregroundMark x1="20270" y1="70925" x2="20270" y2="70925"/>
                        <a14:foregroundMark x1="25676" y1="70925" x2="25676" y2="70925"/>
                        <a14:foregroundMark x1="27477" y1="29956" x2="27477" y2="29956"/>
                        <a14:foregroundMark x1="77477" y1="29515" x2="77477" y2="29515"/>
                        <a14:foregroundMark x1="450" y1="49780" x2="450" y2="49780"/>
                        <a14:foregroundMark x1="450" y1="48018" x2="450" y2="48018"/>
                        <a14:foregroundMark x1="901" y1="53744" x2="901" y2="537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587612" y="2754699"/>
            <a:ext cx="793296" cy="8075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CDC0022C-58C2-764B-9B7B-4D066819B5A9}"/>
              </a:ext>
            </a:extLst>
          </p:cNvPr>
          <p:cNvSpPr/>
          <p:nvPr/>
        </p:nvSpPr>
        <p:spPr>
          <a:xfrm>
            <a:off x="2650296" y="6381173"/>
            <a:ext cx="2285615" cy="4904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145496-3164-C143-A4F8-B19FCE56967B}"/>
              </a:ext>
            </a:extLst>
          </p:cNvPr>
          <p:cNvSpPr/>
          <p:nvPr/>
        </p:nvSpPr>
        <p:spPr>
          <a:xfrm>
            <a:off x="6505491" y="2833283"/>
            <a:ext cx="1193168" cy="1837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6F97606-9A77-DA40-9744-2F391698C9C6}"/>
              </a:ext>
            </a:extLst>
          </p:cNvPr>
          <p:cNvSpPr/>
          <p:nvPr/>
        </p:nvSpPr>
        <p:spPr>
          <a:xfrm>
            <a:off x="-9832" y="2702571"/>
            <a:ext cx="1090016" cy="1837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F2E65A2-5F8D-A541-99E3-755539A54F1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3899" y="3217295"/>
            <a:ext cx="807590" cy="80759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D7F4890-97AF-1A49-ACEE-5F48B314DE8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>
                        <a14:foregroundMark x1="18182" y1="26797" x2="23030" y2="25490"/>
                        <a14:foregroundMark x1="24848" y1="45752" x2="25152" y2="55556"/>
                        <a14:foregroundMark x1="40303" y1="26144" x2="43333" y2="26797"/>
                        <a14:foregroundMark x1="58182" y1="44444" x2="61212" y2="5490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3739935" y="6250586"/>
            <a:ext cx="1075694" cy="4954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441DC5-5D9C-4F49-BD97-7FDA7D6DA931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b="9573"/>
          <a:stretch/>
        </p:blipFill>
        <p:spPr>
          <a:xfrm>
            <a:off x="32614" y="3021031"/>
            <a:ext cx="1041322" cy="101139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FBFCEAB-90A0-0742-AD84-9336C71371A4}"/>
              </a:ext>
            </a:extLst>
          </p:cNvPr>
          <p:cNvSpPr/>
          <p:nvPr/>
        </p:nvSpPr>
        <p:spPr>
          <a:xfrm>
            <a:off x="2618135" y="0"/>
            <a:ext cx="2285615" cy="866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6F6F39A4-7320-1F49-90FD-8BB04DA2FC30}"/>
              </a:ext>
            </a:extLst>
          </p:cNvPr>
          <p:cNvSpPr/>
          <p:nvPr/>
        </p:nvSpPr>
        <p:spPr>
          <a:xfrm rot="10800000" flipV="1">
            <a:off x="5161698" y="4512297"/>
            <a:ext cx="2892286" cy="1221516"/>
          </a:xfrm>
          <a:prstGeom prst="wedgeRoundRectCallout">
            <a:avLst>
              <a:gd name="adj1" fmla="val 71549"/>
              <a:gd name="adj2" fmla="val 89617"/>
              <a:gd name="adj3" fmla="val 16667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Priority-based Preemption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stop the running process allowing a higher priority process run</a:t>
            </a:r>
          </a:p>
        </p:txBody>
      </p:sp>
      <p:sp>
        <p:nvSpPr>
          <p:cNvPr id="56" name="Rounded Rectangular Callout 55">
            <a:extLst>
              <a:ext uri="{FF2B5EF4-FFF2-40B4-BE49-F238E27FC236}">
                <a16:creationId xmlns:a16="http://schemas.microsoft.com/office/drawing/2014/main" id="{77D4DC51-58BA-5E48-9A32-F9AF340C0C18}"/>
              </a:ext>
            </a:extLst>
          </p:cNvPr>
          <p:cNvSpPr/>
          <p:nvPr/>
        </p:nvSpPr>
        <p:spPr>
          <a:xfrm rot="10800000" flipV="1">
            <a:off x="0" y="5020998"/>
            <a:ext cx="2892286" cy="1498591"/>
          </a:xfrm>
          <a:prstGeom prst="wedgeRoundRectCallout">
            <a:avLst>
              <a:gd name="adj1" fmla="val 30960"/>
              <a:gd name="adj2" fmla="val -112244"/>
              <a:gd name="adj3" fmla="val 16667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Freeze timeslot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allow the suspended process to save and use the remaining time of the timeslot later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9AABEF3-ED92-0048-812A-9918E16C7C89}"/>
              </a:ext>
            </a:extLst>
          </p:cNvPr>
          <p:cNvGrpSpPr/>
          <p:nvPr/>
        </p:nvGrpSpPr>
        <p:grpSpPr>
          <a:xfrm>
            <a:off x="7731797" y="98269"/>
            <a:ext cx="1448779" cy="988525"/>
            <a:chOff x="2258264" y="-240061"/>
            <a:chExt cx="7688409" cy="545745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968F591-7901-E94C-8419-3F9E04FCAD2D}"/>
                </a:ext>
              </a:extLst>
            </p:cNvPr>
            <p:cNvGrpSpPr/>
            <p:nvPr/>
          </p:nvGrpSpPr>
          <p:grpSpPr>
            <a:xfrm>
              <a:off x="2258264" y="3472438"/>
              <a:ext cx="3524332" cy="502171"/>
              <a:chOff x="2105864" y="3320038"/>
              <a:chExt cx="3524332" cy="502171"/>
            </a:xfrm>
          </p:grpSpPr>
          <p:sp>
            <p:nvSpPr>
              <p:cNvPr id="38" name="Notched Right Arrow 37">
                <a:extLst>
                  <a:ext uri="{FF2B5EF4-FFF2-40B4-BE49-F238E27FC236}">
                    <a16:creationId xmlns:a16="http://schemas.microsoft.com/office/drawing/2014/main" id="{A8873C81-BDF5-874C-A26E-95A40E77243A}"/>
                  </a:ext>
                </a:extLst>
              </p:cNvPr>
              <p:cNvSpPr/>
              <p:nvPr/>
            </p:nvSpPr>
            <p:spPr>
              <a:xfrm>
                <a:off x="4438476" y="3320038"/>
                <a:ext cx="1191720" cy="502171"/>
              </a:xfrm>
              <a:prstGeom prst="notched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Notched Right Arrow 38">
                <a:extLst>
                  <a:ext uri="{FF2B5EF4-FFF2-40B4-BE49-F238E27FC236}">
                    <a16:creationId xmlns:a16="http://schemas.microsoft.com/office/drawing/2014/main" id="{62BFD670-A38A-2D4A-98BA-73123D3CD49D}"/>
                  </a:ext>
                </a:extLst>
              </p:cNvPr>
              <p:cNvSpPr/>
              <p:nvPr/>
            </p:nvSpPr>
            <p:spPr>
              <a:xfrm rot="10800000">
                <a:off x="2105864" y="3320038"/>
                <a:ext cx="1191720" cy="502171"/>
              </a:xfrm>
              <a:prstGeom prst="notched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50F42E-29A4-204B-8DFC-A3732EEB09E6}"/>
                </a:ext>
              </a:extLst>
            </p:cNvPr>
            <p:cNvGrpSpPr/>
            <p:nvPr/>
          </p:nvGrpSpPr>
          <p:grpSpPr>
            <a:xfrm rot="5400000">
              <a:off x="2467850" y="3436694"/>
              <a:ext cx="3059235" cy="502171"/>
              <a:chOff x="2184759" y="3320038"/>
              <a:chExt cx="3059235" cy="502171"/>
            </a:xfrm>
            <a:solidFill>
              <a:srgbClr val="FF9933"/>
            </a:solidFill>
          </p:grpSpPr>
          <p:sp>
            <p:nvSpPr>
              <p:cNvPr id="35" name="Notched Right Arrow 34">
                <a:extLst>
                  <a:ext uri="{FF2B5EF4-FFF2-40B4-BE49-F238E27FC236}">
                    <a16:creationId xmlns:a16="http://schemas.microsoft.com/office/drawing/2014/main" id="{DF149F79-8FFB-1245-9114-5C9C068865F4}"/>
                  </a:ext>
                </a:extLst>
              </p:cNvPr>
              <p:cNvSpPr/>
              <p:nvPr/>
            </p:nvSpPr>
            <p:spPr>
              <a:xfrm>
                <a:off x="4052272" y="3320038"/>
                <a:ext cx="1191722" cy="502171"/>
              </a:xfrm>
              <a:prstGeom prst="notchedRightArrow">
                <a:avLst/>
              </a:prstGeom>
              <a:solidFill>
                <a:srgbClr val="E4671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Notched Right Arrow 35">
                <a:extLst>
                  <a:ext uri="{FF2B5EF4-FFF2-40B4-BE49-F238E27FC236}">
                    <a16:creationId xmlns:a16="http://schemas.microsoft.com/office/drawing/2014/main" id="{B5822AAE-5322-7C4D-8220-874FB023DBE9}"/>
                  </a:ext>
                </a:extLst>
              </p:cNvPr>
              <p:cNvSpPr/>
              <p:nvPr/>
            </p:nvSpPr>
            <p:spPr>
              <a:xfrm rot="10800000">
                <a:off x="2184759" y="3320044"/>
                <a:ext cx="1191716" cy="502165"/>
              </a:xfrm>
              <a:prstGeom prst="notchedRightArrow">
                <a:avLst/>
              </a:prstGeom>
              <a:solidFill>
                <a:srgbClr val="E4671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11E1214-8928-B14E-BB46-4E714E21B9F2}"/>
                </a:ext>
              </a:extLst>
            </p:cNvPr>
            <p:cNvSpPr txBox="1"/>
            <p:nvPr/>
          </p:nvSpPr>
          <p:spPr>
            <a:xfrm>
              <a:off x="2259231" y="-240061"/>
              <a:ext cx="3389920" cy="20390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0" dirty="0"/>
                <a:t>Vertical </a:t>
              </a:r>
              <a:br>
                <a:rPr lang="en-US" sz="900" b="0" dirty="0"/>
              </a:br>
              <a:r>
                <a:rPr lang="en-US" sz="900" b="0" dirty="0"/>
                <a:t>process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AD3C70B-C61C-D448-862C-9D1507972AED}"/>
                </a:ext>
              </a:extLst>
            </p:cNvPr>
            <p:cNvSpPr txBox="1"/>
            <p:nvPr/>
          </p:nvSpPr>
          <p:spPr>
            <a:xfrm>
              <a:off x="5782593" y="2754017"/>
              <a:ext cx="4164080" cy="20390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0" dirty="0"/>
                <a:t>Horizontal </a:t>
              </a:r>
              <a:br>
                <a:rPr lang="en-US" sz="900" b="0" dirty="0"/>
              </a:br>
              <a:r>
                <a:rPr lang="en-US" sz="900" b="0" dirty="0"/>
                <a:t>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22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0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7778E-7 -4.07407E-6 L 0.80278 -0.01319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39" y="-67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72222E-6 3.33333E-6 L -0.80018 -0.00648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17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6 L 0.00069 -1.02338 " pathEditMode="relative" rAng="0" ptsTypes="AA">
                                      <p:cBhvr>
                                        <p:cTn id="60" dur="5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51181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72222E-6 3.33333E-6 L -0.79271 -0.01297 " pathEditMode="relative" rAng="0" ptsTypes="AA">
                                      <p:cBhvr>
                                        <p:cTn id="87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635" y="-648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0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38889E-6 -4.07407E-6 L 0.80278 -0.01319 " pathEditMode="relative" rAng="0" ptsTypes="AA">
                                      <p:cBhvr>
                                        <p:cTn id="92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39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6" grpId="0" animBg="1"/>
      <p:bldP spid="5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7FBF-6F2B-2A40-AB05-A3C3041E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scheduling – preemptive multitasking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4C3B98-CA3D-CC44-B3E9-0D8A3EAB3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94987" y="2727277"/>
            <a:ext cx="2489444" cy="1403445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AEA69B-F984-8645-A873-83A21EA3B2C6}"/>
              </a:ext>
            </a:extLst>
          </p:cNvPr>
          <p:cNvSpPr/>
          <p:nvPr/>
        </p:nvSpPr>
        <p:spPr bwMode="auto">
          <a:xfrm>
            <a:off x="312738" y="1828800"/>
            <a:ext cx="464024" cy="45037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C8BF7C-2640-B346-9CC6-AB6CE5BC00E0}"/>
              </a:ext>
            </a:extLst>
          </p:cNvPr>
          <p:cNvSpPr/>
          <p:nvPr/>
        </p:nvSpPr>
        <p:spPr bwMode="auto">
          <a:xfrm>
            <a:off x="786941" y="1828800"/>
            <a:ext cx="464024" cy="45037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632EB-6348-DB44-B496-48A4912F24D3}"/>
              </a:ext>
            </a:extLst>
          </p:cNvPr>
          <p:cNvSpPr/>
          <p:nvPr/>
        </p:nvSpPr>
        <p:spPr bwMode="auto">
          <a:xfrm>
            <a:off x="1261144" y="1828800"/>
            <a:ext cx="464024" cy="45037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3ED4E-B820-FA41-9607-7FEE2CBE5C20}"/>
              </a:ext>
            </a:extLst>
          </p:cNvPr>
          <p:cNvSpPr/>
          <p:nvPr/>
        </p:nvSpPr>
        <p:spPr bwMode="auto">
          <a:xfrm>
            <a:off x="2683753" y="1828800"/>
            <a:ext cx="464024" cy="45037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B10948-19F9-2044-8544-EFE4884029D2}"/>
              </a:ext>
            </a:extLst>
          </p:cNvPr>
          <p:cNvSpPr/>
          <p:nvPr/>
        </p:nvSpPr>
        <p:spPr bwMode="auto">
          <a:xfrm>
            <a:off x="1735347" y="1828800"/>
            <a:ext cx="464024" cy="45037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2C152B-42B2-B04F-9241-26F9FDCF6790}"/>
              </a:ext>
            </a:extLst>
          </p:cNvPr>
          <p:cNvSpPr/>
          <p:nvPr/>
        </p:nvSpPr>
        <p:spPr bwMode="auto">
          <a:xfrm>
            <a:off x="2209550" y="1828800"/>
            <a:ext cx="464024" cy="45037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E6E20E-94E4-7847-8022-256B0AD9041D}"/>
              </a:ext>
            </a:extLst>
          </p:cNvPr>
          <p:cNvSpPr txBox="1"/>
          <p:nvPr/>
        </p:nvSpPr>
        <p:spPr>
          <a:xfrm>
            <a:off x="24883" y="1203362"/>
            <a:ext cx="3385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/>
              <a:t>High priority processes: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9866FF-0243-3344-924E-462CBB05A176}"/>
              </a:ext>
            </a:extLst>
          </p:cNvPr>
          <p:cNvSpPr/>
          <p:nvPr/>
        </p:nvSpPr>
        <p:spPr bwMode="auto">
          <a:xfrm>
            <a:off x="315010" y="4697110"/>
            <a:ext cx="464024" cy="45037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88C4F5-2523-BC4A-8EB0-3926F01C8EBB}"/>
              </a:ext>
            </a:extLst>
          </p:cNvPr>
          <p:cNvSpPr/>
          <p:nvPr/>
        </p:nvSpPr>
        <p:spPr bwMode="auto">
          <a:xfrm>
            <a:off x="789213" y="4697110"/>
            <a:ext cx="464024" cy="45037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8F49CA-4EE5-6F43-A0E0-B3C4AA0D47DC}"/>
              </a:ext>
            </a:extLst>
          </p:cNvPr>
          <p:cNvSpPr/>
          <p:nvPr/>
        </p:nvSpPr>
        <p:spPr bwMode="auto">
          <a:xfrm>
            <a:off x="1263416" y="4697110"/>
            <a:ext cx="464024" cy="45037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4E8E5D-0CAF-9545-9333-4F8B2FC20DEB}"/>
              </a:ext>
            </a:extLst>
          </p:cNvPr>
          <p:cNvSpPr/>
          <p:nvPr/>
        </p:nvSpPr>
        <p:spPr bwMode="auto">
          <a:xfrm>
            <a:off x="2686025" y="4697110"/>
            <a:ext cx="464024" cy="45037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E16C29-BDDB-0546-8702-D7A4F9DCCADC}"/>
              </a:ext>
            </a:extLst>
          </p:cNvPr>
          <p:cNvSpPr/>
          <p:nvPr/>
        </p:nvSpPr>
        <p:spPr bwMode="auto">
          <a:xfrm>
            <a:off x="1737619" y="4697110"/>
            <a:ext cx="464024" cy="45037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144DFE-206A-324F-BDE2-1B00F4DFAE14}"/>
              </a:ext>
            </a:extLst>
          </p:cNvPr>
          <p:cNvSpPr/>
          <p:nvPr/>
        </p:nvSpPr>
        <p:spPr bwMode="auto">
          <a:xfrm>
            <a:off x="2211822" y="4697110"/>
            <a:ext cx="464024" cy="45037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666E5E-4A1C-EB42-8DD8-8B3640F39CE3}"/>
              </a:ext>
            </a:extLst>
          </p:cNvPr>
          <p:cNvSpPr txBox="1"/>
          <p:nvPr/>
        </p:nvSpPr>
        <p:spPr>
          <a:xfrm>
            <a:off x="27155" y="4071672"/>
            <a:ext cx="3314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/>
              <a:t>Low priority processes: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1EE6F35-D79C-A94D-8A9A-793C09A0C540}"/>
              </a:ext>
            </a:extLst>
          </p:cNvPr>
          <p:cNvSpPr/>
          <p:nvPr/>
        </p:nvSpPr>
        <p:spPr bwMode="auto">
          <a:xfrm>
            <a:off x="4421880" y="2752865"/>
            <a:ext cx="1501254" cy="135226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scheduler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760116-6709-204F-ADA7-482E9F3C7D5B}"/>
              </a:ext>
            </a:extLst>
          </p:cNvPr>
          <p:cNvSpPr/>
          <p:nvPr/>
        </p:nvSpPr>
        <p:spPr bwMode="auto">
          <a:xfrm>
            <a:off x="3312301" y="1844632"/>
            <a:ext cx="464024" cy="45037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76C906-CD45-F446-B066-B53A5E0E7152}"/>
              </a:ext>
            </a:extLst>
          </p:cNvPr>
          <p:cNvSpPr/>
          <p:nvPr/>
        </p:nvSpPr>
        <p:spPr bwMode="auto">
          <a:xfrm>
            <a:off x="3308196" y="4697110"/>
            <a:ext cx="464024" cy="450376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0CE5088-D1A9-2640-86F9-ADC883C30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967" y="1665027"/>
            <a:ext cx="930140" cy="93014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FD6AAF8-2C82-2B45-8A7F-CBCF74B84DA8}"/>
              </a:ext>
            </a:extLst>
          </p:cNvPr>
          <p:cNvSpPr/>
          <p:nvPr/>
        </p:nvSpPr>
        <p:spPr bwMode="auto">
          <a:xfrm>
            <a:off x="3308196" y="1844632"/>
            <a:ext cx="464024" cy="45037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3E742B-2AC9-4945-9986-E8EE44A5AF8B}"/>
              </a:ext>
            </a:extLst>
          </p:cNvPr>
          <p:cNvSpPr/>
          <p:nvPr/>
        </p:nvSpPr>
        <p:spPr bwMode="auto">
          <a:xfrm>
            <a:off x="3312301" y="1844632"/>
            <a:ext cx="464024" cy="45037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EB80F1-E684-6440-98AC-99E17F7994F3}"/>
              </a:ext>
            </a:extLst>
          </p:cNvPr>
          <p:cNvSpPr/>
          <p:nvPr/>
        </p:nvSpPr>
        <p:spPr bwMode="auto">
          <a:xfrm>
            <a:off x="3308196" y="4697110"/>
            <a:ext cx="464024" cy="450376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79AE1D2-6FEF-3040-BD96-3CC5FEB3F9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3967" y="4320792"/>
            <a:ext cx="930140" cy="93014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34C913D-4334-8D4B-8248-0D420C77AE76}"/>
              </a:ext>
            </a:extLst>
          </p:cNvPr>
          <p:cNvSpPr/>
          <p:nvPr/>
        </p:nvSpPr>
        <p:spPr bwMode="auto">
          <a:xfrm>
            <a:off x="3312301" y="1844632"/>
            <a:ext cx="464024" cy="45037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D757A1-D25C-8448-828C-91456FD20963}"/>
              </a:ext>
            </a:extLst>
          </p:cNvPr>
          <p:cNvSpPr/>
          <p:nvPr/>
        </p:nvSpPr>
        <p:spPr bwMode="auto">
          <a:xfrm>
            <a:off x="3308196" y="4697110"/>
            <a:ext cx="464024" cy="450376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D69503-8762-BF48-B954-B257AEC33730}"/>
              </a:ext>
            </a:extLst>
          </p:cNvPr>
          <p:cNvSpPr txBox="1"/>
          <p:nvPr/>
        </p:nvSpPr>
        <p:spPr>
          <a:xfrm>
            <a:off x="5588092" y="4428935"/>
            <a:ext cx="1654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/>
              <a:t>priority-based </a:t>
            </a:r>
            <a:br>
              <a:rPr lang="en-US" sz="1800" b="0" dirty="0"/>
            </a:br>
            <a:r>
              <a:rPr lang="en-US" sz="1800" b="0" dirty="0"/>
              <a:t>preemption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30447F-C9AA-3C49-8E9D-126390F8248D}"/>
              </a:ext>
            </a:extLst>
          </p:cNvPr>
          <p:cNvSpPr txBox="1"/>
          <p:nvPr/>
        </p:nvSpPr>
        <p:spPr>
          <a:xfrm rot="20025178">
            <a:off x="5459431" y="1350764"/>
            <a:ext cx="166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/>
              <a:t>timeslice timer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B88AE07-E577-B245-BCFD-6BD2C0296D3F}"/>
              </a:ext>
            </a:extLst>
          </p:cNvPr>
          <p:cNvGrpSpPr/>
          <p:nvPr/>
        </p:nvGrpSpPr>
        <p:grpSpPr>
          <a:xfrm>
            <a:off x="6089043" y="1056538"/>
            <a:ext cx="2307721" cy="930140"/>
            <a:chOff x="5913769" y="1087379"/>
            <a:chExt cx="2307721" cy="93014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3F0036E-51E4-794F-8118-AF1EBDB56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13769" y="1087379"/>
              <a:ext cx="930140" cy="93014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29F2262-E4A6-E340-A527-FC96B091381A}"/>
                </a:ext>
              </a:extLst>
            </p:cNvPr>
            <p:cNvSpPr txBox="1"/>
            <p:nvPr/>
          </p:nvSpPr>
          <p:spPr>
            <a:xfrm>
              <a:off x="6832968" y="1217883"/>
              <a:ext cx="13885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/>
                <a:t>time-based </a:t>
              </a:r>
              <a:br>
                <a:rPr lang="en-US" sz="1800" b="0" dirty="0"/>
              </a:br>
              <a:r>
                <a:rPr lang="en-US" sz="1800" b="0" dirty="0"/>
                <a:t>preemption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572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4549 0.06921 0.09097 0.13843 0.16267 0.17477 C 0.2342 0.21134 0.33195 0.21505 0.42986 0.21875 " pathEditMode="relative" ptsTypes="AAA">
                                      <p:cBhvr>
                                        <p:cTn id="3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0" presetClass="path" presetSubtype="0" repeatCount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056 0.2169 L 0.43056 0.2169 C 0.43021 0.21227 0.43003 0.20787 0.42951 0.20347 C 0.42865 0.19676 0.42708 0.19121 0.42552 0.18472 L 0.42344 0.17685 L 0.42153 0.16875 C 0.42118 0.16736 0.42101 0.16597 0.42049 0.16482 C 0.4191 0.16204 0.41788 0.15926 0.41649 0.15671 C 0.41545 0.15509 0.41441 0.15324 0.41354 0.15139 C 0.41267 0.14977 0.41215 0.14792 0.41146 0.14607 C 0.41059 0.14375 0.40938 0.14167 0.40851 0.13935 C 0.40799 0.1382 0.40799 0.13658 0.40747 0.13542 C 0.40694 0.13403 0.40608 0.13287 0.40538 0.13148 C 0.40469 0.12963 0.40434 0.12778 0.40347 0.12616 C 0.4026 0.12454 0.40139 0.12361 0.40052 0.12199 C 0.39965 0.12084 0.39931 0.11921 0.39844 0.11806 C 0.39757 0.11667 0.39635 0.11551 0.39549 0.11412 C 0.39462 0.11296 0.39427 0.11134 0.3934 0.11019 C 0.39253 0.10857 0.39132 0.10764 0.39045 0.10602 C 0.38976 0.10486 0.38924 0.10324 0.38854 0.10209 C 0.38663 0.09931 0.38403 0.09722 0.38247 0.09398 C 0.38125 0.09167 0.37743 0.08357 0.37552 0.08079 C 0.37361 0.07801 0.3717 0.075 0.36944 0.07269 C 0.36806 0.07153 0.36667 0.07037 0.36545 0.06875 C 0.36458 0.06759 0.36424 0.06597 0.36354 0.06482 C 0.36163 0.06204 0.35938 0.05949 0.35747 0.05671 C 0.35642 0.05533 0.35556 0.05371 0.35451 0.05278 C 0.35347 0.05185 0.35243 0.05116 0.35139 0.05 C 0.35035 0.04884 0.34965 0.04722 0.34844 0.04607 C 0.34653 0.04421 0.34444 0.04259 0.34253 0.04074 C 0.34149 0.03982 0.34063 0.03866 0.33941 0.03796 L 0.33646 0.03681 C 0.33507 0.03542 0.33385 0.0338 0.33247 0.03264 C 0.3316 0.03195 0.33038 0.03218 0.32951 0.03148 C 0.3283 0.03033 0.3276 0.02847 0.32639 0.02732 C 0.32448 0.02546 0.3224 0.02384 0.32049 0.02199 L 0.31146 0.01412 L 0.30243 0.00602 C 0.30139 0.00509 0.30052 0.00417 0.29948 0.00347 C 0.29583 0.00093 0.29549 0.00116 0.29236 -0.00185 C 0.28976 -0.00463 0.28681 -0.00671 0.28438 -0.00995 C 0.28351 -0.01134 0.28264 -0.01273 0.28142 -0.01389 C 0.27951 -0.01597 0.2776 -0.01782 0.27552 -0.01921 C 0.27413 -0.02014 0.27274 -0.02083 0.27153 -0.02199 C 0.27031 -0.02291 0.26962 -0.02477 0.2684 -0.02592 L 0.25938 -0.03403 C 0.25851 -0.03472 0.25729 -0.03541 0.25642 -0.03657 C 0.25538 -0.03796 0.25451 -0.03958 0.25347 -0.04051 C 0.25226 -0.04166 0.25069 -0.04213 0.24948 -0.04329 C 0.24826 -0.04444 0.24757 -0.04606 0.24635 -0.04722 C 0.24462 -0.0493 0.24236 -0.05092 0.24045 -0.05254 C 0.23941 -0.05347 0.23854 -0.05486 0.2375 -0.05532 C 0.23646 -0.05579 0.23542 -0.05602 0.23438 -0.05671 C 0.23333 -0.05741 0.23247 -0.05856 0.23142 -0.05926 C 0.23056 -0.05995 0.22934 -0.05995 0.22847 -0.06065 C 0.22639 -0.06227 0.22465 -0.06458 0.2224 -0.06597 C 0.21927 -0.06805 0.21493 -0.07083 0.2125 -0.07384 L 0.20938 -0.07801 C 0.20816 -0.07754 0.20382 -0.07616 0.20243 -0.07523 C 0.20139 -0.07454 0.20052 -0.07338 0.19948 -0.07268 C 0.19757 -0.07153 0.19514 -0.07153 0.1934 -0.06991 C 0.19149 -0.06805 0.18976 -0.06574 0.1875 -0.06458 C 0.18333 -0.06273 0.18524 -0.06412 0.18142 -0.06065 C 0.17465 -0.06273 0.17934 -0.05995 0.17535 -0.06736 C 0.17465 -0.06875 0.17326 -0.06991 0.1724 -0.07129 C 0.17135 -0.07291 0.17031 -0.07477 0.16944 -0.07662 C 0.16441 -0.08634 0.16771 -0.08264 0.1625 -0.08727 C 0.15781 -0.09653 0.16372 -0.08518 0.15642 -0.09653 C 0.15573 -0.09791 0.15521 -0.0993 0.15434 -0.10069 C 0.15208 -0.1044 0.15139 -0.10463 0.14844 -0.10717 C 0.14271 -0.11852 0.15208 -0.10116 0.14045 -0.11666 C 0.13559 -0.12315 0.13958 -0.11852 0.13351 -0.12338 C 0.13247 -0.12407 0.1316 -0.12523 0.13038 -0.12592 C 0.12847 -0.12708 0.12622 -0.12708 0.12448 -0.1287 C 0.11962 -0.13287 0.12326 -0.13032 0.11736 -0.13264 C 0.11545 -0.13333 0.11354 -0.13495 0.11146 -0.13518 C 0.09792 -0.13796 0.11007 -0.13541 0.09948 -0.13796 C 0.0934 -0.13935 0.09392 -0.13889 0.08837 -0.14074 C 0.08715 -0.14097 0.08576 -0.14166 0.08438 -0.1419 C 0.08281 -0.14236 0.08108 -0.14282 0.07934 -0.14329 C 0.07847 -0.14375 0.07743 -0.14444 0.07639 -0.14467 C 0.07378 -0.14537 0.07101 -0.1456 0.0684 -0.14606 C 0.0651 -0.14653 0.06181 -0.14699 0.05833 -0.14722 C 0.05434 -0.14768 0.05035 -0.14815 0.04635 -0.14861 C 0.04184 -0.1493 0.03785 -0.15046 0.03333 -0.15139 C 0.02917 -0.15208 0.02448 -0.15278 0.02049 -0.15393 C 0.0191 -0.1544 0.01771 -0.15486 0.01632 -0.15532 C 0.01476 -0.15579 0.01302 -0.15625 0.01146 -0.15671 C 0.00625 -0.15787 0.00365 -0.15833 -0.00156 -0.15926 L -0.05156 -0.15787 C -0.05503 -0.15787 -0.0566 -0.15648 -0.05955 -0.15532 C -0.06094 -0.15486 -0.06233 -0.1544 -0.06354 -0.15393 C -0.06458 -0.15347 -0.06562 -0.15278 -0.06667 -0.15254 C -0.07066 -0.15185 -0.07465 -0.15185 -0.07865 -0.15139 C -0.08611 -0.14791 -0.07691 -0.15254 -0.08455 -0.14722 C -0.08559 -0.14676 -0.08663 -0.14676 -0.08767 -0.14606 C -0.08976 -0.14444 -0.09358 -0.14074 -0.09358 -0.14074 C -0.09566 -0.14143 -0.09774 -0.14213 -0.09965 -0.14329 C -0.10312 -0.1456 -0.10312 -0.14606 -0.1066 -0.14722 C -0.10764 -0.14768 -0.11233 -0.14907 -0.11354 -0.15 C -0.1158 -0.15162 -0.11736 -0.1544 -0.11962 -0.15532 C -0.12066 -0.15579 -0.1217 -0.15602 -0.12257 -0.15671 C -0.12361 -0.15741 -0.12448 -0.15856 -0.12569 -0.15926 C -0.1276 -0.16041 -0.12969 -0.16065 -0.1316 -0.16204 C -0.13299 -0.16296 -0.1342 -0.16389 -0.13559 -0.16458 C -0.1375 -0.16574 -0.13958 -0.16643 -0.14167 -0.16736 L -0.14462 -0.16852 L -0.20556 -0.16736 C -0.20729 -0.16713 -0.20885 -0.1662 -0.21059 -0.16597 C -0.21562 -0.16528 -0.22066 -0.16481 -0.22569 -0.16458 C -0.28941 -0.16111 -0.23299 -0.16528 -0.27465 -0.16204 C -0.27691 -0.16134 -0.28507 -0.15949 -0.28872 -0.15787 C -0.29062 -0.15717 -0.29253 -0.15602 -0.29462 -0.15532 C -0.29601 -0.15486 -0.29722 -0.1544 -0.29861 -0.15393 C -0.30069 -0.15324 -0.30451 -0.15278 -0.3066 -0.15139 C -0.30764 -0.15069 -0.30868 -0.14954 -0.30972 -0.14861 C -0.31024 -0.14722 -0.31076 -0.1456 -0.31163 -0.14467 C -0.3125 -0.14375 -0.31354 -0.14329 -0.31458 -0.14329 C -0.31944 -0.14329 -0.31979 -0.14467 -0.32361 -0.14606 C -0.32622 -0.14699 -0.32899 -0.14768 -0.3316 -0.14861 C -0.33299 -0.14907 -0.33437 -0.1493 -0.33559 -0.15 C -0.34028 -0.15208 -0.33767 -0.15092 -0.34358 -0.15254 C -0.34462 -0.15254 -0.35851 -0.15347 -0.36372 -0.15 C -0.36476 -0.1493 -0.36562 -0.14815 -0.36667 -0.14722 C -0.36806 -0.14467 -0.36997 -0.14236 -0.37066 -0.13935 L -0.37257 -0.13125 C -0.3724 -0.12384 -0.3724 -0.1162 -0.3717 -0.10856 C -0.37101 -0.10185 -0.3684 -0.09815 -0.36562 -0.09259 C -0.36493 -0.0912 -0.36406 -0.09004 -0.36372 -0.08866 L -0.35972 -0.07268 L -0.35868 -0.06852 C -0.35833 -0.06736 -0.35816 -0.06574 -0.35764 -0.06458 C -0.35191 -0.05324 -0.35885 -0.06759 -0.35469 -0.05671 C -0.35417 -0.05509 -0.35312 -0.05393 -0.3526 -0.05254 C -0.35139 -0.0493 -0.35208 -0.04722 -0.34965 -0.04467 C -0.34878 -0.04375 -0.34757 -0.04375 -0.3467 -0.04329 C -0.33715 -0.03055 -0.34931 -0.0456 -0.34062 -0.03796 C -0.33941 -0.0368 -0.33872 -0.03518 -0.33767 -0.03403 C -0.33576 -0.03194 -0.33333 -0.03079 -0.3316 -0.0287 C -0.33073 -0.02731 -0.32969 -0.02569 -0.32865 -0.02454 C -0.32674 -0.02268 -0.325 -0.02037 -0.32257 -0.01921 C -0.30833 -0.01296 -0.32326 -0.01921 -0.31267 -0.01528 C -0.30868 -0.01366 -0.30903 -0.01296 -0.30365 -0.0125 C -0.29062 -0.0118 -0.2776 -0.0118 -0.26458 -0.01134 C -0.25451 -0.00787 -0.2592 -0.00972 -0.25069 -0.00602 L -0.24757 -0.00463 L -0.19462 -0.00602 C -0.19167 -0.00602 -0.18872 -0.00694 -0.18559 -0.00717 C -0.1816 -0.00787 -0.1776 -0.0081 -0.17361 -0.00856 C -0.16788 -0.01018 -0.16823 -0.01018 -0.16163 -0.01134 C -0.15868 -0.0118 -0.15556 -0.01204 -0.1526 -0.0125 C -0.15069 -0.01296 -0.14861 -0.01366 -0.1467 -0.01389 C -0.14358 -0.01435 -0.14062 -0.01481 -0.13767 -0.01528 C -0.13628 -0.01574 -0.13507 -0.01666 -0.13368 -0.01666 C -0.13125 -0.01666 -0.12795 -0.01504 -0.12569 -0.01389 C -0.12431 -0.00879 -0.12535 -0.01088 -0.12257 -0.00717 L -0.12257 -0.00717 " pathEditMode="relative" ptsTypes="AAAAAAAAAAAAAAAAAAAAAAAAAAAAAAAAAAAAAAAAAAAAAAAAAAAAAAAAAAAAAAAAAAAAAAAAAAAAAAAAAAAAAAAAAAAAAAAAAAAAAAAAAAAAAAAAAAAAAAAAAAAAAAAAAAAAAAAAAAAAAAAAAAAAAAAAAAAAA">
                                      <p:cBhvr>
                                        <p:cTn id="5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7"/>
                                            </p:cond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85185E-6 C 0.04549 0.06921 0.09098 0.13843 0.16268 0.17477 C 0.2342 0.21134 0.33195 0.21505 0.42986 0.21875 " pathEditMode="relative" rAng="0" ptsTypes="AAA">
                                      <p:cBhvr>
                                        <p:cTn id="7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93" y="1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xit" presetSubtype="0" repeatCount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85185E-6 C 0.04549 0.06921 0.09097 0.13843 0.16267 0.17477 C 0.2342 0.21134 0.33194 0.21505 0.42986 0.21875 " pathEditMode="relative" rAng="0" ptsTypes="AAA">
                                      <p:cBhvr>
                                        <p:cTn id="9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93" y="1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000"/>
                            </p:stCondLst>
                            <p:childTnLst>
                              <p:par>
                                <p:cTn id="9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xit" presetSubtype="0" repeatCount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347 C 0.04723 -0.07939 0.09514 -0.15509 0.1665 -0.18657 C 0.23785 -0.21828 0.33282 -0.20532 0.42778 -0.19259 " pathEditMode="relative" rAng="0" ptsTypes="AAA">
                                      <p:cBhvr>
                                        <p:cTn id="1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06" y="-10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347 C 0.04723 -0.07939 0.09514 -0.15509 0.1665 -0.18657 C 0.23785 -0.21828 0.33282 -0.20532 0.42778 -0.19259 " pathEditMode="relative" rAng="0" ptsTypes="AAA">
                                      <p:cBhvr>
                                        <p:cTn id="14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06" y="-10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000"/>
                            </p:stCondLst>
                            <p:childTnLst>
                              <p:par>
                                <p:cTn id="1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004 -0.19722 L 0.43004 -0.19699 C 0.42917 -0.1868 0.42848 -0.18888 0.43004 -0.18125 C 0.43073 -0.1787 0.43143 -0.17638 0.43195 -0.17384 L 0.43282 -0.17013 C 0.4349 -0.15416 0.43351 -0.16018 0.43559 -0.15162 C 0.43768 -0.13518 0.43663 -0.14166 0.43837 -0.13194 C 0.43872 -0.12824 0.43907 -0.12453 0.43941 -0.12083 C 0.43959 -0.11875 0.44011 -0.11666 0.44028 -0.11458 C 0.44063 -0.1118 0.44098 -0.10879 0.44132 -0.10601 C 0.44098 -0.09814 0.44098 -0.09027 0.44028 -0.0824 C 0.44011 -0.07916 0.43907 -0.07592 0.43837 -0.07268 C 0.43733 -0.06643 0.43785 -0.06921 0.43663 -0.06388 C 0.43611 -0.06064 0.43542 -0.05393 0.43473 -0.05046 C 0.43455 -0.04907 0.43403 -0.04791 0.43386 -0.04676 C 0.43299 -0.04213 0.43316 -0.04074 0.43195 -0.0368 C 0.42952 -0.02939 0.43038 -0.03426 0.4283 -0.02569 C 0.42657 -0.01875 0.42848 -0.02245 0.42552 -0.01458 C 0.425 -0.01319 0.42413 -0.01226 0.42361 -0.01088 C 0.42327 -0.00972 0.42309 -0.00833 0.42275 -0.00717 C 0.42101 -0.00185 0.41979 -0.00023 0.41719 0.0051 C 0.4165 0.00649 0.41615 0.00787 0.41528 0.0088 C 0.41441 0.01019 0.41337 0.01112 0.4125 0.0125 C 0.41146 0.01412 0.41077 0.01598 0.40973 0.0176 C 0.40903 0.01852 0.40782 0.01899 0.40695 0.01991 C 0.40591 0.02107 0.40521 0.02246 0.40417 0.02362 C 0.40174 0.02639 0.40052 0.02639 0.39775 0.02871 C 0.3967 0.0294 0.39601 0.03033 0.39497 0.03102 C 0.3941 0.03172 0.39306 0.03172 0.39219 0.03241 C 0.39098 0.03311 0.38976 0.03403 0.38837 0.03473 C 0.38577 0.03612 0.38282 0.03681 0.38004 0.03843 C 0.37882 0.03936 0.37778 0.04028 0.37639 0.04098 C 0.37431 0.0419 0.37205 0.0426 0.36997 0.04352 C 0.36875 0.04375 0.36736 0.04399 0.36615 0.04468 C 0.3566 0.04954 0.36841 0.04514 0.35886 0.04838 C 0.35677 0.05024 0.35417 0.05232 0.35226 0.05463 C 0.34688 0.06088 0.34757 0.05996 0.35139 0.05834 C 0.35052 0.05787 0.34966 0.05695 0.34861 0.05695 C 0.34427 0.05695 0.33993 0.05764 0.33559 0.05834 C 0.33299 0.05857 0.33004 0.05996 0.32726 0.06065 C 0.32587 0.06112 0.32431 0.06158 0.32275 0.06204 C 0.31667 0.06737 0.32309 0.06204 0.31719 0.06574 C 0.30677 0.07199 0.31337 0.06945 0.30591 0.07176 C 0.30504 0.07269 0.30417 0.07362 0.3033 0.07431 C 0.30087 0.0757 0.29827 0.07593 0.29566 0.07686 C 0.28559 0.08056 0.29479 0.07824 0.28473 0.08056 C 0.27622 0.08218 0.2783 0.08149 0.26788 0.08287 C 0.26493 0.08334 0.26198 0.0838 0.25886 0.08426 C 0.25209 0.08473 0.24532 0.08496 0.2382 0.08542 C 0.23663 0.08588 0.23473 0.08635 0.23282 0.08658 C 0.23004 0.08704 0.22778 0.08704 0.22552 0.08797 C 0.22361 0.08843 0.22188 0.08982 0.21962 0.09028 C 0.21216 0.09213 0.21615 0.09121 0.20764 0.09283 C 0.20643 0.09352 0.20469 0.09445 0.2033 0.09537 C 0.20139 0.09607 0.19775 0.09769 0.19775 0.09792 C 0.18768 0.10672 0.20313 0.09352 0.19115 0.10139 C 0.19045 0.10186 0.19011 0.10324 0.18941 0.10394 C 0.18681 0.10602 0.18525 0.10649 0.18282 0.10764 C 0.17917 0.11274 0.18334 0.10764 0.17726 0.1125 C 0.17604 0.11366 0.17483 0.11505 0.17344 0.11621 C 0.1724 0.11713 0.17118 0.11783 0.16979 0.11875 C 0.16893 0.11945 0.16806 0.12061 0.16719 0.1213 C 0.16528 0.12223 0.16337 0.12292 0.16163 0.12362 L 0.15886 0.125 C 0.15764 0.12524 0.15695 0.1257 0.15591 0.12616 C 0.15486 0.12662 0.15365 0.12686 0.15226 0.12732 C 0.14775 0.12917 0.15035 0.12894 0.14393 0.12987 C 0.13976 0.13033 0.13525 0.13056 0.13108 0.13102 C 0.12726 0.13195 0.12327 0.13172 0.11979 0.13357 C 0.11771 0.13473 0.1165 0.13866 0.11441 0.13982 C 0.11268 0.14051 0.11059 0.13889 0.10868 0.13843 C 0.10712 0.1382 0.10573 0.13774 0.10417 0.13727 C 0.10174 0.13658 0.09896 0.13519 0.0967 0.13473 L 0.08837 0.13357 L 0.02361 0.13473 C 0.02153 0.13473 0.01927 0.13565 0.01719 0.13612 C 0.01302 0.13681 0.00608 0.1382 0.00139 0.13982 C 0.00018 0.14005 -0.00104 0.14051 -0.00225 0.14098 C -0.0059 0.1419 -0.01337 0.14352 -0.01337 0.14375 L -0.046 0.14213 C -0.04843 0.14213 -0.05069 0.14144 -0.0533 0.14098 L -0.06163 0.13982 C -0.06406 0.13936 -0.06666 0.13889 -0.06909 0.13843 L -0.08941 0.13612 C -0.09236 0.13565 -0.09548 0.13565 -0.09861 0.13473 L -0.1125 0.13102 L -0.11753 0.12987 C -0.11857 0.1294 -0.12014 0.12894 -0.1217 0.12871 C -0.12361 0.12824 -0.12986 0.12686 -0.13194 0.12616 C -0.13385 0.12547 -0.13559 0.12431 -0.13767 0.12362 C -0.13923 0.12315 -0.14114 0.12292 -0.14323 0.12246 C -0.15712 0.11899 -0.14757 0.12084 -0.15972 0.11875 C -0.16389 0.11875 -0.19409 0.11852 -0.20694 0.1213 C -0.20781 0.1213 -0.20868 0.12199 -0.20972 0.12246 C -0.21128 0.12292 -0.21232 0.12338 -0.21337 0.12362 C -0.2158 0.12408 -0.21771 0.12454 -0.22014 0.125 C -0.2217 0.1257 -0.22343 0.12709 -0.22569 0.12732 L -0.23837 0.12987 C -0.2408 0.13079 -0.24514 0.13311 -0.24774 0.13357 C -0.25034 0.13403 -0.2533 0.13426 -0.25625 0.13473 C -0.26093 0.13635 -0.26267 0.13727 -0.26892 0.13727 C -0.27482 0.13727 -0.28073 0.13635 -0.28663 0.13612 L -0.29392 0.13357 C -0.29514 0.13311 -0.2967 0.13287 -0.29774 0.13241 C -0.29861 0.13195 -0.29948 0.13149 -0.30069 0.13102 C -0.3059 0.1294 -0.30416 0.13056 -0.30885 0.12871 C -0.31059 0.12778 -0.3125 0.12686 -0.31441 0.12616 C -0.3158 0.1257 -0.31684 0.12547 -0.31805 0.125 C -0.31962 0.12408 -0.32118 0.12338 -0.32274 0.12246 C -0.32396 0.12176 -0.325 0.12061 -0.32639 0.11991 C -0.32777 0.11922 -0.32951 0.11922 -0.33107 0.11875 C -0.33889 0.11158 -0.32882 0.12014 -0.33663 0.11505 C -0.33802 0.11412 -0.34201 0.10973 -0.34305 0.1088 C -0.34479 0.10718 -0.34705 0.10602 -0.34861 0.10394 L -0.3533 0.09769 C -0.35382 0.09699 -0.35451 0.0963 -0.35503 0.09537 C -0.35573 0.09399 -0.35625 0.0926 -0.35694 0.09167 C -0.35781 0.09028 -0.35885 0.08912 -0.35972 0.08797 C -0.3618 0.08449 -0.3618 0.08311 -0.36337 0.07917 C -0.36389 0.07801 -0.36458 0.07686 -0.36527 0.07547 C -0.36788 0.06135 -0.36423 0.07871 -0.36805 0.0669 C -0.3717 0.05579 -0.36614 0.0676 -0.37083 0.05834 C -0.3717 0.05024 -0.37257 0.04792 -0.37083 0.03982 C -0.37031 0.0375 -0.36823 0.03496 -0.36718 0.03357 C -0.36649 0.03195 -0.36597 0.0301 -0.36527 0.02871 C -0.36406 0.02616 -0.36163 0.0213 -0.36163 0.02153 C -0.36128 0.01991 -0.36111 0.01852 -0.36059 0.0176 C -0.35955 0.01551 -0.35625 0.01135 -0.35416 0.01019 C -0.35243 0.00903 -0.35052 0.00834 -0.34861 0.00764 C -0.34409 0.00556 -0.34462 0.00556 -0.3375 0.0051 C -0.32691 0.0044 -0.31666 0.0044 -0.30607 0.00394 C -0.29062 0.0044 -0.27517 0.0051 -0.25972 0.0051 C -0.25382 0.0051 -0.24809 0.0044 -0.24218 0.00394 C -0.22934 0.00301 -0.2283 0.00301 -0.21718 0.00139 C -0.21458 0.00116 -0.21232 0.0007 -0.20972 0.00024 C -0.20382 -0.00092 -0.2 -0.00185 -0.19392 -0.00231 C -0.18472 -0.00277 -0.17552 -0.00301 -0.16632 -0.00347 C -0.16146 -0.00463 -0.15781 -0.00509 -0.1533 -0.00717 C -0.15225 -0.00763 -0.15139 -0.00787 -0.15069 -0.00833 C -0.14948 -0.00902 -0.14861 -0.01041 -0.14774 -0.01088 C -0.14357 -0.01319 -0.14496 -0.01088 -0.14114 -0.01342 C -0.14027 -0.01412 -0.13941 -0.01527 -0.13837 -0.01574 C -0.13663 -0.01689 -0.13472 -0.01759 -0.13281 -0.01828 L -0.13021 -0.01944 L -0.12725 -0.02083 C -0.0908 -0.01713 -0.14444 -0.02245 -0.09948 -0.01828 C -0.09583 -0.01805 -0.09236 -0.01759 -0.08837 -0.01713 L -0.08298 -0.01458 L -0.08003 -0.01342 C -0.07534 -0.00717 -0.08142 -0.01458 -0.07552 -0.00972 C -0.07465 -0.00902 -0.0743 -0.00787 -0.07361 -0.00717 C -0.07187 -0.00532 -0.06805 -0.00231 -0.06805 -0.00208 C -0.06771 -0.00092 -0.06701 0.00024 -0.06718 0.00139 C -0.06753 0.00301 -0.0717 0.01181 -0.0717 0.0125 C -0.07187 0.01297 -0.0717 0.01343 -0.0717 0.01389 L -0.06805 0.00024 " pathEditMode="relative" rAng="0" ptsTypes="AAAAAAAAAAAAAAAAAAAAAAAAAAAAAAAAAAAAAAAAAAAAAAAAAAAAAAAAAAAAAAAAAAAAAAAAAAAAAAAAAAAAAAAAAAAAAAAAAAAAAAAAAAAAAAAAAAAAAAAAAAAAAAAAAAAAAAAAAAAAAAAAAAAAAAAAAAAA">
                                      <p:cBhvr>
                                        <p:cTn id="16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31" y="1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000"/>
                            </p:stCondLst>
                            <p:childTnLst>
                              <p:par>
                                <p:cTn id="17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000"/>
                            </p:stCondLst>
                            <p:childTnLst>
                              <p:par>
                                <p:cTn id="191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85185E-6 C 0.04549 0.06921 0.09097 0.13843 0.16267 0.17477 C 0.2342 0.21134 0.33194 0.21505 0.42986 0.21875 " pathEditMode="relative" rAng="0" ptsTypes="AAA">
                                      <p:cBhvr>
                                        <p:cTn id="19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93" y="1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4000"/>
                            </p:stCondLst>
                            <p:childTnLst>
                              <p:par>
                                <p:cTn id="19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9" presetClass="exit" presetSubtype="0" repeatCount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0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2000"/>
                            </p:stCondLst>
                            <p:childTnLst>
                              <p:par>
                                <p:cTn id="21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347 C 0.04723 -0.07939 0.09514 -0.15509 0.1665 -0.18657 C 0.23785 -0.21828 0.33282 -0.20532 0.42778 -0.19259 " pathEditMode="relative" rAng="0" ptsTypes="AAA">
                                      <p:cBhvr>
                                        <p:cTn id="2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06" y="-10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4000"/>
                            </p:stCondLst>
                            <p:childTnLst>
                              <p:par>
                                <p:cTn id="2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5" grpId="3" animBg="1"/>
      <p:bldP spid="27" grpId="0" animBg="1"/>
      <p:bldP spid="27" grpId="1" animBg="1"/>
      <p:bldP spid="27" grpId="2" animBg="1"/>
      <p:bldP spid="28" grpId="0" animBg="1"/>
      <p:bldP spid="28" grpId="1" animBg="1"/>
      <p:bldP spid="29" grpId="0"/>
      <p:bldP spid="29" grpId="1"/>
      <p:bldP spid="30" grpId="0"/>
      <p:bldP spid="3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22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5775"/>
            <a:ext cx="9144000" cy="540046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/>
              <a:t>Scheduling</a:t>
            </a:r>
            <a:r>
              <a:rPr lang="en-US" sz="2400" dirty="0"/>
              <a:t> is the operation of allocation a </a:t>
            </a:r>
            <a:br>
              <a:rPr lang="en-US" sz="2400" dirty="0"/>
            </a:br>
            <a:r>
              <a:rPr lang="en-US" sz="2400" dirty="0"/>
              <a:t>resource (CPU) to a process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b="1" dirty="0"/>
              <a:t>Preemptive multitasking permits </a:t>
            </a:r>
            <a:r>
              <a:rPr lang="en-US" sz="2400" dirty="0"/>
              <a:t>preemption of tasks </a:t>
            </a:r>
            <a:br>
              <a:rPr lang="en-US" sz="2400" dirty="0"/>
            </a:b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b="1" dirty="0"/>
              <a:t>Preemption</a:t>
            </a:r>
            <a:r>
              <a:rPr lang="en-US" sz="2000" dirty="0"/>
              <a:t> is the interruption of a process </a:t>
            </a:r>
            <a:br>
              <a:rPr lang="en-US" sz="2000" dirty="0"/>
            </a:br>
            <a:r>
              <a:rPr lang="en-US" sz="2000" dirty="0"/>
              <a:t>(without its cooperation) in order to perform another task</a:t>
            </a:r>
            <a:br>
              <a:rPr lang="en-US" sz="2000" dirty="0"/>
            </a:b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b="1" dirty="0"/>
              <a:t>Time-slice </a:t>
            </a:r>
            <a:r>
              <a:rPr lang="en-US" sz="2000" dirty="0"/>
              <a:t>(a.k.a. quantum) the is period of time for which a process </a:t>
            </a:r>
            <a:br>
              <a:rPr lang="en-US" sz="2000" dirty="0"/>
            </a:br>
            <a:r>
              <a:rPr lang="en-US" sz="2000" dirty="0"/>
              <a:t>is allowed to run in a preemptive multitasking system</a:t>
            </a:r>
            <a:br>
              <a:rPr lang="en-US" sz="2000" dirty="0"/>
            </a:b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b="1" dirty="0"/>
              <a:t>Priorities</a:t>
            </a:r>
            <a:r>
              <a:rPr lang="en-US" sz="2000" dirty="0"/>
              <a:t> are assigned to processes - highest priority processes are selected first, and the priority is often dynamic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Today, nearly all OSes support preemptive multitasking, including Windows, macOS, Linux, BSD, Android and iOS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435" y="211966"/>
            <a:ext cx="1362475" cy="1362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paalh">
  <a:themeElements>
    <a:clrScheme name="1_paalh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paalh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paalh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aalh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aalh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aalh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aalh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aalh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55578</TotalTime>
  <Words>453</Words>
  <Application>Microsoft Macintosh PowerPoint</Application>
  <PresentationFormat>On-screen Show (4:3)</PresentationFormat>
  <Paragraphs>56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Tahoma</vt:lpstr>
      <vt:lpstr>Wingdings</vt:lpstr>
      <vt:lpstr>1_paalh</vt:lpstr>
      <vt:lpstr>Office Theme</vt:lpstr>
      <vt:lpstr>Operating Systems:  CPU Scheduling – terms explained </vt:lpstr>
      <vt:lpstr>Multi-tasking</vt:lpstr>
      <vt:lpstr>Multi-tasking</vt:lpstr>
      <vt:lpstr> Traffic light</vt:lpstr>
      <vt:lpstr> Traffic light</vt:lpstr>
      <vt:lpstr> Traffic light</vt:lpstr>
      <vt:lpstr>CPU scheduling – preemptive multitasking</vt:lpstr>
      <vt:lpstr>Summary</vt:lpstr>
    </vt:vector>
  </TitlesOfParts>
  <Company>ifi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paalh</dc:creator>
  <cp:lastModifiedBy>Pål</cp:lastModifiedBy>
  <cp:revision>1963</cp:revision>
  <cp:lastPrinted>2020-01-19T22:00:02Z</cp:lastPrinted>
  <dcterms:created xsi:type="dcterms:W3CDTF">2013-09-17T20:13:40Z</dcterms:created>
  <dcterms:modified xsi:type="dcterms:W3CDTF">2022-01-18T21:20:35Z</dcterms:modified>
</cp:coreProperties>
</file>