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110" d="100"/>
          <a:sy n="110" d="100"/>
        </p:scale>
        <p:origin x="-922"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PARKAVI K</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au510421104071</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0320E00B-5D66-605D-0B3F-3F1FD168E349}"/>
              </a:ext>
            </a:extLst>
          </p:cNvPr>
          <p:cNvSpPr txBox="1"/>
          <p:nvPr/>
        </p:nvSpPr>
        <p:spPr>
          <a:xfrm>
            <a:off x="223024" y="1101436"/>
            <a:ext cx="8237035" cy="3612735"/>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94</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cp:lastModifiedBy>
  <cp:revision>12</cp:revision>
  <dcterms:modified xsi:type="dcterms:W3CDTF">2024-04-09T16:06:24Z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