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parkavivelmurugan/parkavi-portfolio-.git" TargetMode="Externa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P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V </a:t>
            </a:r>
            <a:endParaRPr altLang="en-US" lang="zh-CN"/>
          </a:p>
          <a:p>
            <a:r>
              <a:rPr dirty="0" sz="2400" lang="en-US"/>
              <a:t>REGISTER NO AND NMID: 2422j01</a:t>
            </a:r>
            <a:r>
              <a:rPr altLang="en-IN" dirty="0" sz="2400" lang="en-US"/>
              <a:t>3</a:t>
            </a:r>
            <a:r>
              <a:rPr altLang="en-IN" dirty="0" sz="2400" lang="en-US"/>
              <a:t>8</a:t>
            </a:r>
            <a:r>
              <a:rPr dirty="0" sz="2400" lang="en-US"/>
              <a:t>And asbruaz2422j01</a:t>
            </a:r>
            <a:r>
              <a:rPr altLang="en-IN" dirty="0" sz="2400" lang="en-US"/>
              <a:t>3</a:t>
            </a:r>
            <a:r>
              <a:rPr altLang="en-IN"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E</a:t>
            </a:r>
            <a:r>
              <a:rPr dirty="0" sz="2400" lang="en-US">
                <a:cs typeface="Calibri"/>
              </a:rPr>
              <a:t>P</a:t>
            </a:r>
            <a:r>
              <a:rPr dirty="0" sz="2400" lang="en-US">
                <a:cs typeface="Calibri"/>
              </a:rPr>
              <a:t>ARTMENT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B</a:t>
            </a:r>
            <a:r>
              <a:rPr dirty="0" sz="2400" lang="en-US">
                <a:cs typeface="Calibri"/>
              </a:rPr>
              <a:t>C</a:t>
            </a:r>
            <a:r>
              <a:rPr dirty="0" sz="2400" lang="en-US">
                <a:cs typeface="Calibri"/>
              </a:rPr>
              <a:t>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COLLEGE: KPR College Of Arts Science And Research </a:t>
            </a:r>
            <a:r>
              <a:rPr dirty="0" sz="2400" lang="en-US" err="1"/>
              <a:t>Bharathiyar</a:t>
            </a:r>
            <a:r>
              <a:rPr dirty="0" sz="2400" lang="en-US"/>
              <a:t>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4096000" y="3219450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262836" y="2064028"/>
            <a:ext cx="7271688" cy="329854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782906" y="5529262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30" y="2565232"/>
            <a:ext cx="6956979" cy="368968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/>
              <a:t>GITHUB LINK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976994" y="2187746"/>
            <a:ext cx="9123055" cy="10312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  <a:hlinkClick r:id="rId2"/>
              </a:rPr>
              <a:t>https://github.com/parkavivelmurugan/Parkavi-portfolio-.git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10363200" y="685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7" name="Table 1"/>
          <p:cNvGraphicFramePr>
            <a:graphicFrameLocks noGrp="1"/>
          </p:cNvGraphicFramePr>
          <p:nvPr/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/>
              </a:tblGrid>
              <a:tr h="3733800">
                <a:tc>
                  <a:txBody>
                    <a:bodyPr/>
                    <a:p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b="0" dirty="0" sz="2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marL="0">
              <a:buNone/>
            </a:pP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896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5"/>
              <a:t>PROJECT</a:t>
            </a:r>
            <a:r>
              <a:rPr dirty="0" sz="4000" spc="-85"/>
              <a:t> </a:t>
            </a:r>
            <a:r>
              <a:rPr dirty="0" sz="400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5730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48699"/>
          <p:cNvSpPr txBox="1"/>
          <p:nvPr/>
        </p:nvSpPr>
        <p:spPr>
          <a:xfrm>
            <a:off x="676275" y="1638934"/>
            <a:ext cx="7852878" cy="4460240"/>
          </a:xfrm>
          <a:prstGeom prst="rect"/>
        </p:spPr>
        <p:txBody>
          <a:bodyPr rtlCol="0" wrap="square">
            <a:spAutoFit/>
          </a:bodyPr>
          <a:p>
            <a:r>
              <a:rPr dirty="0" sz="32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2" name="TextBox 1048700"/>
          <p:cNvSpPr txBox="1"/>
          <p:nvPr/>
        </p:nvSpPr>
        <p:spPr>
          <a:xfrm>
            <a:off x="672431" y="1775461"/>
            <a:ext cx="6862225" cy="6797040"/>
          </a:xfrm>
          <a:prstGeom prst="rect"/>
        </p:spPr>
        <p:txBody>
          <a:bodyPr rtlCol="0" wrap="square">
            <a:spAutoFit/>
          </a:bodyPr>
          <a:p>
            <a:r>
              <a:rPr dirty="0" sz="36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7" name="TextBox 1048705"/>
          <p:cNvSpPr txBox="1"/>
          <p:nvPr/>
        </p:nvSpPr>
        <p:spPr>
          <a:xfrm>
            <a:off x="723900" y="1913049"/>
            <a:ext cx="8870776" cy="2440940"/>
          </a:xfrm>
          <a:prstGeom prst="rect"/>
        </p:spPr>
        <p:txBody>
          <a:bodyPr anchor="ctr" anchorCtr="1" rtlCol="0" wrap="square">
            <a:spAutoFit/>
          </a:bodyPr>
          <a:p>
            <a:pPr indent="-457200" marL="457200">
              <a:buFont typeface="Wingdings" charset="2"/>
              <a:buChar char="l"/>
            </a:pP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622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4161048">
                <a:tc>
                  <a:txBody>
                    <a:bodyPr/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5029200">
                <a:tc>
                  <a:txBody>
                    <a:bodyPr/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4648200"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b="0" dirty="0" sz="2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dirty="0" lang="en-US"/>
                        <a:t>Responsive design with attractive animations.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selvadharshiniselvadharshini9@gmail.com</cp:lastModifiedBy>
  <dcterms:created xsi:type="dcterms:W3CDTF">2024-03-27T08:07:22Z</dcterms:created>
  <dcterms:modified xsi:type="dcterms:W3CDTF">2025-09-08T06:31:03Z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80ef64a64a484430aaed472e44c38943</vt:lpwstr>
  </property>
</Properties>
</file>