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96" r:id="rId4"/>
    <p:sldId id="265" r:id="rId5"/>
    <p:sldId id="279" r:id="rId6"/>
    <p:sldId id="274" r:id="rId7"/>
    <p:sldId id="278" r:id="rId8"/>
    <p:sldId id="290" r:id="rId9"/>
    <p:sldId id="291" r:id="rId10"/>
    <p:sldId id="282" r:id="rId11"/>
    <p:sldId id="284" r:id="rId12"/>
    <p:sldId id="288" r:id="rId13"/>
    <p:sldId id="289" r:id="rId14"/>
    <p:sldId id="287" r:id="rId15"/>
    <p:sldId id="280" r:id="rId16"/>
    <p:sldId id="281" r:id="rId17"/>
    <p:sldId id="292" r:id="rId18"/>
    <p:sldId id="293" r:id="rId19"/>
    <p:sldId id="294" r:id="rId20"/>
    <p:sldId id="29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1" autoAdjust="0"/>
    <p:restoredTop sz="95111" autoAdjust="0"/>
  </p:normalViewPr>
  <p:slideViewPr>
    <p:cSldViewPr>
      <p:cViewPr>
        <p:scale>
          <a:sx n="100" d="100"/>
          <a:sy n="100" d="100"/>
        </p:scale>
        <p:origin x="-2028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2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92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4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표 개체 틀 6"/>
          <p:cNvSpPr>
            <a:spLocks noGrp="1"/>
          </p:cNvSpPr>
          <p:nvPr>
            <p:ph type="tbl" sz="quarter" idx="13" hasCustomPrompt="1"/>
          </p:nvPr>
        </p:nvSpPr>
        <p:spPr>
          <a:xfrm>
            <a:off x="467544" y="1556792"/>
            <a:ext cx="8207375" cy="453650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3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8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9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2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53536" y="6589861"/>
            <a:ext cx="1090464" cy="268139"/>
          </a:xfrm>
        </p:spPr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8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388424" y="6661869"/>
            <a:ext cx="802432" cy="196131"/>
          </a:xfrm>
        </p:spPr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0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9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053D-8F35-4BC3-B9D5-544BA8052EB9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E3F3-F758-49D7-9568-492B06DA2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github.com/LarsWerkman/HoloColorPicker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LarsWerkman/HoloColorPicker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076772"/>
            <a:ext cx="8316416" cy="1128092"/>
          </a:xfrm>
          <a:prstGeom prst="rect">
            <a:avLst/>
          </a:prstGeom>
          <a:solidFill>
            <a:srgbClr val="0099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 smtClean="0"/>
              <a:t> MAKE IMAGE EDITOR Story Board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-4564" y="2420888"/>
            <a:ext cx="5800700" cy="504056"/>
          </a:xfrm>
          <a:prstGeom prst="rect">
            <a:avLst/>
          </a:prstGeom>
          <a:solidFill>
            <a:srgbClr val="0099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KOREAITACADEMY Web5 Class - </a:t>
            </a:r>
            <a:r>
              <a:rPr lang="en-US" altLang="ko-KR" dirty="0"/>
              <a:t>Android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515719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5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60080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en-US" altLang="ko-KR" sz="1000" baseline="0" dirty="0" err="1" smtClean="0"/>
                        <a:t>Undo,Redo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Undo</a:t>
                      </a:r>
                      <a:r>
                        <a:rPr lang="en-US" altLang="ko-KR" sz="1000" baseline="0" dirty="0" smtClean="0"/>
                        <a:t> (Button)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- ID : </a:t>
                      </a:r>
                      <a:r>
                        <a:rPr lang="en-US" altLang="ko-KR" sz="1000" baseline="0" dirty="0" err="1" smtClean="0"/>
                        <a:t>btnUndo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사용자가 그림을 그렸을 경우 활성화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가장 마지막 실행 내용 제거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최대 </a:t>
                      </a:r>
                      <a:r>
                        <a:rPr lang="en-US" altLang="ko-KR" sz="1000" baseline="0" dirty="0" smtClean="0"/>
                        <a:t>10</a:t>
                      </a:r>
                      <a:r>
                        <a:rPr lang="ko-KR" altLang="en-US" sz="1000" baseline="0" dirty="0" smtClean="0"/>
                        <a:t>번 가능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Redo</a:t>
                      </a:r>
                      <a:r>
                        <a:rPr lang="en-US" altLang="ko-KR" sz="1000" baseline="0" dirty="0" smtClean="0"/>
                        <a:t> (Button)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- ID : </a:t>
                      </a:r>
                      <a:r>
                        <a:rPr lang="en-US" altLang="ko-KR" sz="1000" baseline="0" dirty="0" err="1" smtClean="0"/>
                        <a:t>btnRedo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Undo </a:t>
                      </a:r>
                      <a:r>
                        <a:rPr lang="ko-KR" altLang="en-US" sz="1000" baseline="0" dirty="0" smtClean="0"/>
                        <a:t>실행 시 활성화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가장 마지막으로 </a:t>
                      </a:r>
                      <a:r>
                        <a:rPr lang="en-US" altLang="ko-KR" sz="1000" baseline="0" dirty="0" smtClean="0"/>
                        <a:t>Undo </a:t>
                      </a:r>
                      <a:r>
                        <a:rPr lang="ko-KR" altLang="en-US" sz="1000" baseline="0" dirty="0" smtClean="0"/>
                        <a:t>된 내용을 다시 실행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0171" y="5761179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0246" y="5759492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68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17238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en-US" altLang="ko-KR" sz="1000" baseline="0" dirty="0" err="1" smtClean="0"/>
                        <a:t>ColorPicker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Color Picker 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baseline="0" dirty="0" smtClean="0"/>
                        <a:t>ID : </a:t>
                      </a:r>
                      <a:r>
                        <a:rPr lang="en-US" altLang="ko-KR" sz="1000" baseline="0" dirty="0" err="1" smtClean="0"/>
                        <a:t>btnColorPickerD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활성화 상태가 되고 사용자가 터치한 영역의 색상을 가져와 적용한다</a:t>
                      </a:r>
                      <a:r>
                        <a:rPr lang="en-US" altLang="ko-KR" sz="1000" baseline="0" dirty="0" smtClean="0"/>
                        <a:t>. (</a:t>
                      </a:r>
                      <a:r>
                        <a:rPr lang="ko-KR" altLang="en-US" sz="1000" baseline="0" dirty="0" smtClean="0"/>
                        <a:t>캔버스 내부만 터치 가능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02" y="5761179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30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75796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_Pencil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Pencil Edit(Button)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 </a:t>
                      </a:r>
                      <a:r>
                        <a:rPr lang="en-US" altLang="ko-KR" sz="1000" dirty="0" err="1" smtClean="0"/>
                        <a:t>btnPencilD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② 레이아웃 팝업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Color , Size</a:t>
                      </a:r>
                      <a:r>
                        <a:rPr lang="en-US" altLang="ko-KR" sz="1000" baseline="0" dirty="0" smtClean="0"/>
                        <a:t> Edit Layout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선의 색상과 사이즈 변경 가능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설정 후 </a:t>
                      </a:r>
                      <a:r>
                        <a:rPr lang="ko-KR" altLang="en-US" sz="1000" dirty="0" smtClean="0"/>
                        <a:t>①을 누르면 적용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②레이아웃 닫기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Color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색상 변경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en-US" altLang="ko-KR" sz="1000" baseline="0" dirty="0" smtClean="0">
                          <a:hlinkClick r:id="rId2"/>
                        </a:rPr>
                        <a:t>https://github.com/LarsWerkman/HoloColorPicker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  </a:t>
                      </a:r>
                      <a:r>
                        <a:rPr lang="ko-KR" altLang="en-US" sz="1000" baseline="0" dirty="0" smtClean="0"/>
                        <a:t>라이브러리 사용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Size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선 크기 변경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드로잉 영역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2455" y="5955941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1</a:t>
            </a:r>
            <a:endParaRPr lang="en-US" sz="1200" dirty="0">
              <a:solidFill>
                <a:srgbClr val="00A0F5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67433" y="3501008"/>
            <a:ext cx="2238792" cy="2355447"/>
            <a:chOff x="2067433" y="3501008"/>
            <a:chExt cx="2238792" cy="2355447"/>
          </a:xfrm>
        </p:grpSpPr>
        <p:sp>
          <p:nvSpPr>
            <p:cNvPr id="5" name="직사각형 4"/>
            <p:cNvSpPr/>
            <p:nvPr/>
          </p:nvSpPr>
          <p:spPr>
            <a:xfrm>
              <a:off x="2067433" y="3501008"/>
              <a:ext cx="2238792" cy="23554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790201" y="5718016"/>
              <a:ext cx="13169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연결자 22"/>
            <p:cNvSpPr/>
            <p:nvPr/>
          </p:nvSpPr>
          <p:spPr>
            <a:xfrm>
              <a:off x="2771800" y="5629656"/>
              <a:ext cx="144016" cy="162008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1229" y="5546051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Size :</a:t>
              </a:r>
              <a:endParaRPr lang="ko-KR" altLang="en-US" sz="12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67744" y="3645488"/>
              <a:ext cx="1839368" cy="1762125"/>
            </a:xfrm>
            <a:prstGeom prst="rect">
              <a:avLst/>
            </a:prstGeom>
          </p:spPr>
        </p:pic>
      </p:grpSp>
      <p:sp>
        <p:nvSpPr>
          <p:cNvPr id="2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9533" y="336242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2</a:t>
            </a:r>
            <a:endParaRPr lang="en-US" sz="1200" dirty="0">
              <a:solidFill>
                <a:srgbClr val="00A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07789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_Eraser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Eraser 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활성화 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②레이아웃 팝업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크기 조절</a:t>
                      </a:r>
                      <a:endParaRPr lang="en-US" altLang="ko-KR" sz="10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크기</a:t>
                      </a:r>
                      <a:r>
                        <a:rPr lang="ko-KR" altLang="en-US" sz="1000" baseline="0" dirty="0" smtClean="0"/>
                        <a:t> 조절이 가능하며 수정 후 다른 영역을 터치하면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선택한 크기가 적용되고 레이아웃 닫힘</a:t>
                      </a:r>
                      <a:endParaRPr lang="en-US" altLang="ko-KR" sz="1000" dirty="0" smtClean="0"/>
                    </a:p>
                    <a:p>
                      <a:pPr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2752" y="588814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1</a:t>
            </a:r>
            <a:endParaRPr lang="en-US" sz="1200" dirty="0">
              <a:solidFill>
                <a:srgbClr val="00A0F5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05216" y="5527789"/>
            <a:ext cx="2238792" cy="328666"/>
            <a:chOff x="2067433" y="5527789"/>
            <a:chExt cx="2238792" cy="328666"/>
          </a:xfrm>
        </p:grpSpPr>
        <p:sp>
          <p:nvSpPr>
            <p:cNvPr id="21" name="직사각형 20"/>
            <p:cNvSpPr/>
            <p:nvPr/>
          </p:nvSpPr>
          <p:spPr>
            <a:xfrm>
              <a:off x="2067433" y="5527789"/>
              <a:ext cx="2238792" cy="3286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790201" y="5709871"/>
              <a:ext cx="13169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연결자 22"/>
            <p:cNvSpPr/>
            <p:nvPr/>
          </p:nvSpPr>
          <p:spPr>
            <a:xfrm>
              <a:off x="2771800" y="5616313"/>
              <a:ext cx="144016" cy="17154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71229" y="5527789"/>
              <a:ext cx="546945" cy="293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Size :</a:t>
              </a:r>
              <a:endParaRPr lang="ko-KR" altLang="en-US" sz="1200" dirty="0"/>
            </a:p>
          </p:txBody>
        </p:sp>
      </p:grpSp>
      <p:sp>
        <p:nvSpPr>
          <p:cNvPr id="26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0432" y="523975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2</a:t>
            </a:r>
            <a:endParaRPr lang="en-US" sz="1200" dirty="0">
              <a:solidFill>
                <a:srgbClr val="00A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1876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en-US" altLang="ko-KR" sz="1000" baseline="0" dirty="0" err="1" smtClean="0"/>
                        <a:t>InputImage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Image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추가 </a:t>
                      </a:r>
                      <a:r>
                        <a:rPr lang="en-US" altLang="ko-KR" sz="1000" baseline="0" dirty="0" smtClean="0"/>
                        <a:t>(Button)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</a:t>
                      </a:r>
                      <a:r>
                        <a:rPr lang="ko-KR" altLang="en-US" sz="1000" dirty="0" smtClean="0"/>
                        <a:t>②</a:t>
                      </a:r>
                      <a:r>
                        <a:rPr lang="ko-KR" altLang="en-US" sz="1000" baseline="0" dirty="0" smtClean="0"/>
                        <a:t> 레이아웃 팝업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갤러리 이동 확인 레이아웃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이동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= </a:t>
                      </a:r>
                      <a:r>
                        <a:rPr lang="ko-KR" altLang="en-US" sz="1000" dirty="0" smtClean="0"/>
                        <a:t>클릭 시 </a:t>
                      </a:r>
                      <a:r>
                        <a:rPr lang="ko-KR" altLang="en-US" sz="1000" baseline="0" dirty="0" smtClean="0"/>
                        <a:t>갤러리로 이동하여 선택한 사진을 </a:t>
                      </a:r>
                      <a:r>
                        <a:rPr lang="en-US" altLang="ko-KR" sz="1000" baseline="0" dirty="0" smtClean="0"/>
                        <a:t>Canvas</a:t>
                      </a:r>
                      <a:r>
                        <a:rPr lang="ko-KR" altLang="en-US" sz="1000" baseline="0" dirty="0" smtClean="0"/>
                        <a:t>로 가져올 수 있음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사진의 크기는 고정 </a:t>
                      </a:r>
                      <a:r>
                        <a:rPr lang="en-US" altLang="ko-KR" sz="1000" baseline="0" dirty="0" smtClean="0"/>
                        <a:t>100dp X 100dp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취소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</a:t>
                      </a:r>
                      <a:r>
                        <a:rPr lang="ko-KR" altLang="en-US" sz="1000" dirty="0" smtClean="0"/>
                        <a:t>다이얼로그 닫기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1960" y="5761179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1763688" y="3225179"/>
            <a:ext cx="2373867" cy="1008112"/>
            <a:chOff x="1838093" y="3225179"/>
            <a:chExt cx="2373867" cy="1008112"/>
          </a:xfrm>
        </p:grpSpPr>
        <p:sp>
          <p:nvSpPr>
            <p:cNvPr id="20" name="직사각형 19"/>
            <p:cNvSpPr/>
            <p:nvPr/>
          </p:nvSpPr>
          <p:spPr>
            <a:xfrm>
              <a:off x="1838093" y="3225179"/>
              <a:ext cx="2373867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5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갤러리로 이동하시겠습니까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196158" y="3888387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016685" y="3888388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이동</a:t>
              </a:r>
              <a:endParaRPr lang="ko-KR" altLang="en-US" sz="1400" dirty="0"/>
            </a:p>
          </p:txBody>
        </p:sp>
      </p:grpSp>
      <p:sp>
        <p:nvSpPr>
          <p:cNvPr id="24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1524" y="3024606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2</a:t>
            </a:r>
            <a:endParaRPr lang="en-US" sz="1200" dirty="0">
              <a:solidFill>
                <a:srgbClr val="00A0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45904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파일명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TextView</a:t>
                      </a:r>
                      <a:r>
                        <a:rPr lang="en-US" altLang="ko-KR" sz="1000" dirty="0" smtClean="0"/>
                        <a:t>) , </a:t>
                      </a:r>
                      <a:r>
                        <a:rPr lang="ko-KR" altLang="en-US" sz="1000" dirty="0" smtClean="0"/>
                        <a:t>상단메뉴 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txtFileName</a:t>
                      </a:r>
                      <a:r>
                        <a:rPr lang="en-US" altLang="ko-KR" sz="1000" baseline="0" dirty="0" smtClean="0"/>
                        <a:t> , </a:t>
                      </a:r>
                      <a:r>
                        <a:rPr lang="en-US" altLang="ko-KR" sz="1000" baseline="0" dirty="0" err="1" smtClean="0"/>
                        <a:t>menuDialog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신규 생성 다이얼로그에 입력한 파일명 출력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메뉴 클릭 시 메뉴 다이얼로그 팝업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텍스트 영역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writeText</a:t>
                      </a:r>
                      <a:r>
                        <a:rPr lang="en-US" altLang="ko-KR" sz="1000" dirty="0" err="1" smtClean="0"/>
                        <a:t>Layout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사용자가 메모를 작성할 수 있는 영역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③ 기능 영역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레이아웃으로 구분 시 </a:t>
                      </a:r>
                      <a:r>
                        <a:rPr lang="en-US" altLang="ko-KR" sz="1000" dirty="0" smtClean="0"/>
                        <a:t>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funcTLayout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텍스트 영역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9632" y="140323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7382" y="365046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1997" y="6040945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3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80623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상단메뉴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ID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menuDialog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하단에 붙어서 메뉴 다이얼로그 팝업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메뉴 목록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그리기 형식으로 변환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ID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dirty="0" err="1" smtClean="0"/>
                        <a:t>menuGoDrawing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</a:t>
                      </a:r>
                      <a:r>
                        <a:rPr lang="ko-KR" altLang="en-US" sz="1000" dirty="0" smtClean="0"/>
                        <a:t>클릭 시 동일 파일 명을 가진 상태로 그림 작성 화면으로 전환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이미지 파일 생성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</a:t>
                      </a:r>
                      <a:r>
                        <a:rPr lang="en-US" altLang="ko-KR" sz="1000" baseline="0" dirty="0" smtClean="0"/>
                        <a:t> ID : </a:t>
                      </a:r>
                      <a:r>
                        <a:rPr lang="en-US" altLang="ko-KR" sz="1000" baseline="0" dirty="0" err="1" smtClean="0"/>
                        <a:t>menuCreateImageFile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갤러리에 파일명을 사용하여 이미지 파일 생성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종료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ID : </a:t>
                      </a:r>
                      <a:r>
                        <a:rPr lang="en-US" altLang="ko-KR" sz="1000" dirty="0" err="1" smtClean="0"/>
                        <a:t>menuClose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앱 종료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4029" y="120218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그림 그리기로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8093" y="184482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33721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이미지 파일 생성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② 화면에 나타나고 파일 저장 완료 시 사라짐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Loading Indicator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파일 저장 동안 화면에 출력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그림 그리기로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6122" y="354808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6459" y="2351306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11" y="3548088"/>
            <a:ext cx="854825" cy="854825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그림 그리기로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7276" y="2806447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763688" y="3225179"/>
            <a:ext cx="2373867" cy="1008112"/>
            <a:chOff x="1838093" y="3225179"/>
            <a:chExt cx="2373867" cy="1008112"/>
          </a:xfrm>
        </p:grpSpPr>
        <p:sp>
          <p:nvSpPr>
            <p:cNvPr id="60" name="직사각형 59"/>
            <p:cNvSpPr/>
            <p:nvPr/>
          </p:nvSpPr>
          <p:spPr>
            <a:xfrm>
              <a:off x="1838093" y="3225179"/>
              <a:ext cx="2373867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5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종료 시 작성중인 내용은 저장되지 않습니다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종료하시겠습니까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043800" y="3864070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종료</a:t>
              </a:r>
              <a:endParaRPr lang="ko-KR" altLang="en-US" sz="1400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211681" y="3864070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93500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</a:t>
                      </a:r>
                      <a:r>
                        <a:rPr lang="ko-KR" altLang="en-US" sz="1000" baseline="0" dirty="0" smtClean="0"/>
                        <a:t> 종료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</a:t>
                      </a:r>
                      <a:r>
                        <a:rPr lang="ko-KR" altLang="en-US" sz="1000" dirty="0" smtClean="0"/>
                        <a:t>② 다이얼로그 팝업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종료 다이얼로그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종료 여부를 확인하는 다이얼로그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취소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다이얼로그 닫기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종료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앱 종료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599" y="3115837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57282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Color Picker 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baseline="0" dirty="0" smtClean="0"/>
                        <a:t>ID : </a:t>
                      </a:r>
                      <a:r>
                        <a:rPr lang="en-US" altLang="ko-KR" sz="1000" baseline="0" dirty="0" err="1" smtClean="0"/>
                        <a:t>btnColorPickerT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활성화 상태가 되고 사용자가 터치한 영역의 색상을 가져와 적용한다</a:t>
                      </a:r>
                      <a:r>
                        <a:rPr lang="en-US" altLang="ko-KR" sz="1000" baseline="0" dirty="0" smtClean="0"/>
                        <a:t>. (</a:t>
                      </a:r>
                      <a:r>
                        <a:rPr lang="ko-KR" altLang="en-US" sz="1000" baseline="0" dirty="0" smtClean="0"/>
                        <a:t>레이아웃 내부만 터치 가능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01402" y="5818377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37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78563"/>
              </p:ext>
            </p:extLst>
          </p:nvPr>
        </p:nvGraphicFramePr>
        <p:xfrm>
          <a:off x="107504" y="116632"/>
          <a:ext cx="8928992" cy="6624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주요 색상표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3248893"/>
                  </a:ext>
                </a:extLst>
              </a:tr>
              <a:tr h="634870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F5B729F-BA0B-48F5-BA1F-B7E1A130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86409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61215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err="1" smtClean="0"/>
                        <a:t>Text_main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_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Text Edit(Button)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 </a:t>
                      </a:r>
                      <a:r>
                        <a:rPr lang="en-US" altLang="ko-KR" sz="1000" dirty="0" err="1" smtClean="0"/>
                        <a:t>btnTextT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② 레이아웃 팝업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Color </a:t>
                      </a:r>
                      <a:r>
                        <a:rPr lang="en-US" altLang="ko-KR" sz="1000" baseline="0" dirty="0" smtClean="0"/>
                        <a:t>Edit Layout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텍스트 색상 변경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설정 후 </a:t>
                      </a:r>
                      <a:r>
                        <a:rPr lang="ko-KR" altLang="en-US" sz="1000" dirty="0" smtClean="0"/>
                        <a:t>①을 누르면 적용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②레이아웃 닫기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Color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색상 변경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en-US" altLang="ko-KR" sz="1000" baseline="0" dirty="0" smtClean="0">
                          <a:hlinkClick r:id="rId2"/>
                        </a:rPr>
                        <a:t>https://github.com/LarsWerkman/HoloColorPicker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  </a:t>
                      </a:r>
                      <a:r>
                        <a:rPr lang="ko-KR" altLang="en-US" sz="1000" baseline="0" dirty="0" smtClean="0"/>
                        <a:t>라이브러리 사용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9977" y="584470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90577" y="21328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0577" y="243288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90577" y="2732922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90577" y="3032955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90577" y="3332988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90577" y="3633021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90577" y="3933054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0577" y="4233087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290577" y="4533120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290577" y="4833153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90577" y="513318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0577" y="5433219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0577" y="5733256"/>
            <a:ext cx="3352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2405216" y="3751035"/>
            <a:ext cx="2238792" cy="2105420"/>
            <a:chOff x="2067433" y="3751035"/>
            <a:chExt cx="2238792" cy="2105420"/>
          </a:xfrm>
        </p:grpSpPr>
        <p:sp>
          <p:nvSpPr>
            <p:cNvPr id="43" name="직사각형 42"/>
            <p:cNvSpPr/>
            <p:nvPr/>
          </p:nvSpPr>
          <p:spPr>
            <a:xfrm>
              <a:off x="2067433" y="3751035"/>
              <a:ext cx="2238792" cy="21054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7145" y="3918073"/>
              <a:ext cx="1839368" cy="1762125"/>
            </a:xfrm>
            <a:prstGeom prst="rect">
              <a:avLst/>
            </a:prstGeom>
          </p:spPr>
        </p:pic>
      </p:grpSp>
      <p:sp>
        <p:nvSpPr>
          <p:cNvPr id="48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7316" y="336242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2</a:t>
            </a:r>
            <a:endParaRPr lang="en-US" sz="1200" dirty="0">
              <a:solidFill>
                <a:srgbClr val="00A0F5"/>
              </a:solidFill>
            </a:endParaRPr>
          </a:p>
        </p:txBody>
      </p:sp>
      <p:pic>
        <p:nvPicPr>
          <p:cNvPr id="50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93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77" y="6026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4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99150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시작화면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갤러리 접근 권한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권한 요청 다이얼로그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갤러리 접근 권한이 필요하기 때문에 권한</a:t>
                      </a:r>
                      <a:r>
                        <a:rPr lang="ko-KR" altLang="en-US" sz="1000" baseline="0" dirty="0" smtClean="0"/>
                        <a:t> 허용 후 사용 가능하다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https://github.com/ParkSangGwon/TedPermission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라이브러리 사용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거부 </a:t>
                      </a:r>
                      <a:r>
                        <a:rPr lang="en-US" altLang="ko-KR" sz="1000" dirty="0" smtClean="0"/>
                        <a:t>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클릭 시 앱 종료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③ 허용 </a:t>
                      </a:r>
                      <a:r>
                        <a:rPr lang="en-US" altLang="ko-KR" sz="1000" dirty="0" smtClean="0"/>
                        <a:t>(Button)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다이얼로그 닫기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3266982"/>
            <a:ext cx="1296144" cy="9361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Drawing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22836" y="3270064"/>
            <a:ext cx="1296144" cy="936104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63688" y="2891880"/>
            <a:ext cx="2376264" cy="1473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MAKE IMAGE EDITOR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가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갤러리를 접근할 수 있도록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허용하시겠습니까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77136" y="3935322"/>
            <a:ext cx="966672" cy="2731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거부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59832" y="3929974"/>
            <a:ext cx="966672" cy="2731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허용</a:t>
            </a:r>
            <a:endParaRPr lang="ko-KR" altLang="en-US" sz="1400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5116" y="379816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6215" y="275404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0285" y="379816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4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30207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시작화면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err="1" smtClean="0"/>
                        <a:t>신규생성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</a:t>
                      </a:r>
                      <a:r>
                        <a:rPr lang="en-US" altLang="ko-KR" sz="1000" dirty="0" smtClean="0"/>
                        <a:t>Drawing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btnNewDrawing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신규 생성 다이얼로그 팝업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Text 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btnNewText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신규 생성 다이얼로그 팝업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3266982"/>
            <a:ext cx="1296144" cy="9361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Drawing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22836" y="3270064"/>
            <a:ext cx="1296144" cy="936104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2836" y="313148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5656" y="3128402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11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11140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시작화면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smtClean="0"/>
                        <a:t>신규 생성 다이얼로그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신규 생성 다이얼로그 레이아웃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createNewDialog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파일명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EditText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editNewFileName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새로 생성할 파일명 입력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③ 생성</a:t>
                      </a:r>
                      <a:r>
                        <a:rPr lang="en-US" altLang="ko-KR" sz="1000" dirty="0" smtClean="0"/>
                        <a:t>(Button)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btnCreateNewFile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</a:t>
                      </a:r>
                      <a:r>
                        <a:rPr lang="en-US" altLang="ko-KR" sz="1000" dirty="0" smtClean="0"/>
                        <a:t>Drawing </a:t>
                      </a:r>
                      <a:r>
                        <a:rPr lang="ko-KR" altLang="en-US" sz="1000" dirty="0" smtClean="0"/>
                        <a:t>또는 </a:t>
                      </a:r>
                      <a:r>
                        <a:rPr lang="en-US" altLang="ko-KR" sz="1000" dirty="0" smtClean="0"/>
                        <a:t>Text </a:t>
                      </a:r>
                      <a:r>
                        <a:rPr lang="ko-KR" altLang="en-US" sz="1000" dirty="0" smtClean="0"/>
                        <a:t>작성 레이아웃으로 이동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④ 취소</a:t>
                      </a:r>
                      <a:r>
                        <a:rPr lang="en-US" altLang="ko-KR" sz="1000" dirty="0" smtClean="0"/>
                        <a:t>(Button)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btnCreateCancel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다이얼로그 닫기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3266982"/>
            <a:ext cx="1296144" cy="9361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Drawing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22836" y="3270064"/>
            <a:ext cx="1296144" cy="936104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63688" y="2891880"/>
            <a:ext cx="2376264" cy="1473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8556" y="273125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77136" y="3429000"/>
            <a:ext cx="214936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파일명 입력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77136" y="3935322"/>
            <a:ext cx="966672" cy="2731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59832" y="3929974"/>
            <a:ext cx="966672" cy="2731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691680" y="3011872"/>
            <a:ext cx="1224136" cy="273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신규생성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8556" y="388462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A0F5"/>
                </a:solidFill>
              </a:rPr>
              <a:t>3</a:t>
            </a:r>
            <a:endParaRPr lang="en-US" sz="1200" dirty="0">
              <a:solidFill>
                <a:srgbClr val="00A0F5"/>
              </a:solidFill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8556" y="334750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6384" y="3870032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089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38596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파일명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TextView</a:t>
                      </a:r>
                      <a:r>
                        <a:rPr lang="en-US" altLang="ko-KR" sz="1000" dirty="0" smtClean="0"/>
                        <a:t>) , </a:t>
                      </a:r>
                      <a:r>
                        <a:rPr lang="ko-KR" altLang="en-US" sz="1000" dirty="0" smtClean="0"/>
                        <a:t>상단메뉴 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txtFileName</a:t>
                      </a:r>
                      <a:r>
                        <a:rPr lang="en-US" altLang="ko-KR" sz="1000" baseline="0" dirty="0" smtClean="0"/>
                        <a:t> , </a:t>
                      </a:r>
                      <a:r>
                        <a:rPr lang="en-US" altLang="ko-KR" sz="1000" baseline="0" dirty="0" err="1" smtClean="0"/>
                        <a:t>menuDialog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신규 생성 다이얼로그에 입력한 파일명 출력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메뉴 클릭 시 메뉴 다이얼로그 팝업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드로잉 영역 </a:t>
                      </a:r>
                      <a:r>
                        <a:rPr lang="en-US" altLang="ko-KR" sz="1000" dirty="0" smtClean="0"/>
                        <a:t>(Canvas)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err="1" smtClean="0"/>
                        <a:t>drawCanvasLayout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사용자가 그림을 그릴 수 있는 영역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③ 기능 영역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레이아웃으로 구분 시 </a:t>
                      </a:r>
                      <a:r>
                        <a:rPr lang="en-US" altLang="ko-KR" sz="1000" dirty="0" smtClean="0"/>
                        <a:t>ID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funcDLayout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드로잉 영역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0171" y="144823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7382" y="3650460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0171" y="5761179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3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31484" y="6038339"/>
            <a:ext cx="3425653" cy="373939"/>
            <a:chOff x="1231484" y="6038339"/>
            <a:chExt cx="3425653" cy="373939"/>
          </a:xfrm>
        </p:grpSpPr>
        <p:pic>
          <p:nvPicPr>
            <p:cNvPr id="1026" name="Picture 2" descr="D:\★★20180705_포트폴리오_0724\이미지_아이콘\penci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210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★★20180705_포트폴리오_0724\이미지_아이콘\era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18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★★20180705_포트폴리오_0724\이미지_아이콘\eyedropp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02" y="6038339"/>
              <a:ext cx="373939" cy="3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★★20180705_포트폴리오_0724\이미지_아이콘\plu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225" y="6049852"/>
              <a:ext cx="350912" cy="350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★★20180705_포트폴리오_0724\이미지_아이콘\red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93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★★20180705_포트폴리오_0724\이미지_아이콘\und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484" y="604528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84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14331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상단메뉴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ID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menuDialog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하단에 붙어서 메뉴 다이얼로그 팝업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메뉴 목록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텍스트 형식으로 변환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ID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dirty="0" err="1" smtClean="0"/>
                        <a:t>menuGoText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</a:t>
                      </a:r>
                      <a:r>
                        <a:rPr lang="ko-KR" altLang="en-US" sz="1000" dirty="0" smtClean="0"/>
                        <a:t>클릭 시 동일 파일 명을 가진 상태로 텍스트 작성 화면  으로 전환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이미지 파일 생성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</a:t>
                      </a:r>
                      <a:r>
                        <a:rPr lang="en-US" altLang="ko-KR" sz="1000" baseline="0" dirty="0" smtClean="0"/>
                        <a:t> ID : </a:t>
                      </a:r>
                      <a:r>
                        <a:rPr lang="en-US" altLang="ko-KR" sz="1000" baseline="0" dirty="0" err="1" smtClean="0"/>
                        <a:t>menuCreateImageFile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갤러리에 파일명을 사용하여 이미지 파일 생성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종료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= ID : </a:t>
                      </a:r>
                      <a:r>
                        <a:rPr lang="en-US" altLang="ko-KR" sz="1000" dirty="0" err="1" smtClean="0"/>
                        <a:t>menuClose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앱 종료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드로잉 영역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4029" y="120218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텍스트 형식으로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8093" y="1844824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pic>
        <p:nvPicPr>
          <p:cNvPr id="37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10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★★20180705_포트폴리오_0724\이미지_아이콘\era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18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02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★★20180705_포트폴리오_0724\이미지_아이콘\pl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25" y="6049852"/>
            <a:ext cx="350912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D:\★★20180705_포트폴리오_0724\이미지_아이콘\red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93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★★20180705_포트폴리오_0724\이미지_아이콘\und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4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9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37052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 이미지 파일 생성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클릭 시 ② 화면에 나타나고 파일 저장 완료 시 사라짐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</a:t>
                      </a:r>
                      <a:r>
                        <a:rPr lang="en-US" altLang="ko-KR" sz="1000" dirty="0" smtClean="0"/>
                        <a:t>Loading Indicator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파일 저장 동안 화면에 출력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텍스트 형식으로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6122" y="3548088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  <p:pic>
        <p:nvPicPr>
          <p:cNvPr id="37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10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★★20180705_포트폴리오_0724\이미지_아이콘\era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18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02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★★20180705_포트폴리오_0724\이미지_아이콘\pl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25" y="6049852"/>
            <a:ext cx="350912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D:\★★20180705_포트폴리오_0724\이미지_아이콘\red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93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★★20180705_포트폴리오_0724\이미지_아이콘\und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4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6459" y="2351306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11" y="3548088"/>
            <a:ext cx="854825" cy="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93620"/>
              </p:ext>
            </p:extLst>
          </p:nvPr>
        </p:nvGraphicFramePr>
        <p:xfrm>
          <a:off x="107504" y="116632"/>
          <a:ext cx="8856985" cy="662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12644835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323158053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xmlns="" val="2374049404"/>
                    </a:ext>
                  </a:extLst>
                </a:gridCol>
              </a:tblGrid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 정보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Drawing</a:t>
                      </a:r>
                      <a:r>
                        <a:rPr lang="en-US" altLang="ko-KR" sz="1000" baseline="0" dirty="0" err="1" smtClean="0"/>
                        <a:t>_main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화면구성</a:t>
                      </a:r>
                      <a:r>
                        <a:rPr lang="en-US" altLang="ko-KR" sz="1000" baseline="0" dirty="0" smtClean="0"/>
                        <a:t>_</a:t>
                      </a:r>
                      <a:r>
                        <a:rPr lang="ko-KR" altLang="en-US" sz="1000" baseline="0" dirty="0" smtClean="0"/>
                        <a:t>상단메뉴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2018.07.27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박진우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</a:t>
                      </a:r>
                      <a:r>
                        <a:rPr lang="ko-KR" altLang="en-US" sz="1000" dirty="0" err="1" smtClean="0"/>
                        <a:t>수정자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수정일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99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704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㉧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①</a:t>
                      </a:r>
                      <a:r>
                        <a:rPr lang="ko-KR" altLang="en-US" sz="1000" baseline="0" dirty="0" smtClean="0"/>
                        <a:t> 종료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클릭 시 </a:t>
                      </a:r>
                      <a:r>
                        <a:rPr lang="ko-KR" altLang="en-US" sz="1000" dirty="0" smtClean="0"/>
                        <a:t>② 다이얼로그 팝업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② 종료 다이얼로그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종료 여부를 확인하는 다이얼로그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취소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다이얼로그 닫기 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종료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클릭 시 앱 종료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5616" y="1124744"/>
            <a:ext cx="3672408" cy="53285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15616" y="1340768"/>
            <a:ext cx="3672408" cy="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15616" y="5949280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120" y="1340768"/>
            <a:ext cx="3672408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567137" y="1412776"/>
            <a:ext cx="90000" cy="350350"/>
            <a:chOff x="4554008" y="1378016"/>
            <a:chExt cx="90000" cy="350350"/>
          </a:xfrm>
        </p:grpSpPr>
        <p:sp>
          <p:nvSpPr>
            <p:cNvPr id="15" name="순서도: 연결자 14"/>
            <p:cNvSpPr/>
            <p:nvPr/>
          </p:nvSpPr>
          <p:spPr>
            <a:xfrm>
              <a:off x="4554008" y="137801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4554008" y="1507050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4554008" y="1638366"/>
              <a:ext cx="90000" cy="90000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75856" y="1844824"/>
            <a:ext cx="1512168" cy="1294809"/>
            <a:chOff x="2951324" y="1844824"/>
            <a:chExt cx="1836700" cy="1294809"/>
          </a:xfrm>
          <a:solidFill>
            <a:schemeClr val="bg1">
              <a:lumMod val="85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2951820" y="1844824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텍스트 형식으로 변환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51324" y="2276872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이미지 파일 생성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52316" y="2707585"/>
              <a:ext cx="1835708" cy="43204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7" name="Picture 2" descr="D:\★★20180705_포트폴리오_0724\이미지_아이콘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10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★★20180705_포트폴리오_0724\이미지_아이콘\era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18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D:\★★20180705_포트폴리오_0724\이미지_아이콘\eyedropp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02" y="6038339"/>
            <a:ext cx="373939" cy="3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★★20180705_포트폴리오_0724\이미지_아이콘\pl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25" y="6049852"/>
            <a:ext cx="350912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D:\★★20180705_포트폴리오_0724\이미지_아이콘\red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93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★★20180705_포트폴리오_0724\이미지_아이콘\und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4" y="6045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7276" y="2806447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1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763688" y="3225179"/>
            <a:ext cx="2373867" cy="1008112"/>
            <a:chOff x="1838093" y="3225179"/>
            <a:chExt cx="2373867" cy="1008112"/>
          </a:xfrm>
        </p:grpSpPr>
        <p:sp>
          <p:nvSpPr>
            <p:cNvPr id="25" name="직사각형 24"/>
            <p:cNvSpPr/>
            <p:nvPr/>
          </p:nvSpPr>
          <p:spPr>
            <a:xfrm>
              <a:off x="1838093" y="3225179"/>
              <a:ext cx="2373867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5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종료 시 작성중인 내용은 저장되지 않습니다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종료하시겠습니까</a:t>
              </a:r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043800" y="3864070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종료</a:t>
              </a:r>
              <a:endParaRPr lang="ko-KR" altLang="en-US" sz="1400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211681" y="3864070"/>
              <a:ext cx="828322" cy="25363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</p:grpSp>
      <p:sp>
        <p:nvSpPr>
          <p:cNvPr id="21" name="Oval 4">
            <a:extLst>
              <a:ext uri="{FF2B5EF4-FFF2-40B4-BE49-F238E27FC236}">
                <a16:creationId xmlns:a16="http://schemas.microsoft.com/office/drawing/2014/main" xmlns="" id="{D4349749-D678-4849-9520-A69A8FEEB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599" y="3115837"/>
            <a:ext cx="277160" cy="2771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  <a:extLst/>
        </p:spPr>
        <p:txBody>
          <a:bodyPr wrap="none" lIns="54000" tIns="36000" rIns="54000" bIns="36000" anchor="ctr" anchorCtr="1">
            <a:noAutofit/>
          </a:bodyPr>
          <a:lstStyle/>
          <a:p>
            <a:pPr marL="182563" indent="-182563" algn="ctr" eaLnBrk="0" hangingPunct="0">
              <a:buClr>
                <a:srgbClr val="0F337D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rgbClr val="00A0F5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50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1184</Words>
  <Application>Microsoft Office PowerPoint</Application>
  <PresentationFormat>화면 슬라이드 쇼(4:3)</PresentationFormat>
  <Paragraphs>450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273</cp:revision>
  <dcterms:created xsi:type="dcterms:W3CDTF">2018-07-05T03:17:24Z</dcterms:created>
  <dcterms:modified xsi:type="dcterms:W3CDTF">2018-07-30T08:37:27Z</dcterms:modified>
</cp:coreProperties>
</file>