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2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3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3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5.png"/><Relationship Id="rId9" Type="http://schemas.openxmlformats.org/officeDocument/2006/relationships/image" Target="../media/image77.png"/><Relationship Id="rId14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2.png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3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42.png"/><Relationship Id="rId5" Type="http://schemas.openxmlformats.org/officeDocument/2006/relationships/image" Target="../media/image13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5.png"/><Relationship Id="rId18" Type="http://schemas.openxmlformats.org/officeDocument/2006/relationships/image" Target="../media/image159.png"/><Relationship Id="rId3" Type="http://schemas.openxmlformats.org/officeDocument/2006/relationships/image" Target="../media/image12.png"/><Relationship Id="rId21" Type="http://schemas.openxmlformats.org/officeDocument/2006/relationships/image" Target="../media/image162.png"/><Relationship Id="rId7" Type="http://schemas.openxmlformats.org/officeDocument/2006/relationships/image" Target="../media/image152.png"/><Relationship Id="rId12" Type="http://schemas.openxmlformats.org/officeDocument/2006/relationships/image" Target="../media/image37.png"/><Relationship Id="rId17" Type="http://schemas.openxmlformats.org/officeDocument/2006/relationships/image" Target="../media/image158.png"/><Relationship Id="rId2" Type="http://schemas.openxmlformats.org/officeDocument/2006/relationships/image" Target="../media/image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4.png"/><Relationship Id="rId5" Type="http://schemas.openxmlformats.org/officeDocument/2006/relationships/image" Target="../media/image13.png"/><Relationship Id="rId15" Type="http://schemas.openxmlformats.org/officeDocument/2006/relationships/image" Target="../media/image156.png"/><Relationship Id="rId10" Type="http://schemas.openxmlformats.org/officeDocument/2006/relationships/image" Target="../media/image30.png"/><Relationship Id="rId19" Type="http://schemas.openxmlformats.org/officeDocument/2006/relationships/image" Target="../media/image16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1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65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1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6.png"/><Relationship Id="rId3" Type="http://schemas.openxmlformats.org/officeDocument/2006/relationships/image" Target="../media/image5.png"/><Relationship Id="rId21" Type="http://schemas.openxmlformats.org/officeDocument/2006/relationships/image" Target="../media/image181.png"/><Relationship Id="rId7" Type="http://schemas.openxmlformats.org/officeDocument/2006/relationships/image" Target="../media/image169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5.png"/><Relationship Id="rId2" Type="http://schemas.openxmlformats.org/officeDocument/2006/relationships/image" Target="../media/image3.png"/><Relationship Id="rId16" Type="http://schemas.openxmlformats.org/officeDocument/2006/relationships/image" Target="../media/image177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2.png"/><Relationship Id="rId24" Type="http://schemas.openxmlformats.org/officeDocument/2006/relationships/image" Target="../media/image184.png"/><Relationship Id="rId5" Type="http://schemas.openxmlformats.org/officeDocument/2006/relationships/image" Target="../media/image167.png"/><Relationship Id="rId15" Type="http://schemas.openxmlformats.org/officeDocument/2006/relationships/image" Target="../media/image176.png"/><Relationship Id="rId23" Type="http://schemas.openxmlformats.org/officeDocument/2006/relationships/image" Target="../media/image183.png"/><Relationship Id="rId28" Type="http://schemas.openxmlformats.org/officeDocument/2006/relationships/image" Target="../media/image12.png"/><Relationship Id="rId10" Type="http://schemas.openxmlformats.org/officeDocument/2006/relationships/image" Target="../media/image171.png"/><Relationship Id="rId19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Relationship Id="rId14" Type="http://schemas.openxmlformats.org/officeDocument/2006/relationships/image" Target="../media/image175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9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2.png"/><Relationship Id="rId7" Type="http://schemas.openxmlformats.org/officeDocument/2006/relationships/image" Target="../media/image1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2.png"/><Relationship Id="rId21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7.png"/><Relationship Id="rId3" Type="http://schemas.openxmlformats.org/officeDocument/2006/relationships/image" Target="../media/image12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image" Target="../media/image3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13.png"/><Relationship Id="rId15" Type="http://schemas.openxmlformats.org/officeDocument/2006/relationships/image" Target="../media/image34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12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3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13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96.png"/><Relationship Id="rId21" Type="http://schemas.openxmlformats.org/officeDocument/2006/relationships/image" Target="../media/image110.png"/><Relationship Id="rId7" Type="http://schemas.openxmlformats.org/officeDocument/2006/relationships/image" Target="../media/image13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5" Type="http://schemas.openxmlformats.org/officeDocument/2006/relationships/image" Target="../media/image12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477608"/>
            <a:ext cx="6371429" cy="3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239" y="9594953"/>
            <a:ext cx="8038095" cy="3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26780" y="6761905"/>
            <a:ext cx="8435124" cy="313871"/>
            <a:chOff x="1926780" y="6761905"/>
            <a:chExt cx="8435124" cy="3138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6780" y="6761905"/>
              <a:ext cx="8435124" cy="3138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91929" y="1499845"/>
            <a:ext cx="14014948" cy="4596997"/>
            <a:chOff x="1791929" y="1499845"/>
            <a:chExt cx="14014948" cy="45969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1929" y="1499845"/>
              <a:ext cx="14014948" cy="459699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35239" y="6117650"/>
            <a:ext cx="7504762" cy="54285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74023" y="2064337"/>
            <a:ext cx="10304762" cy="52190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111217" y="6096842"/>
            <a:ext cx="4188872" cy="4188872"/>
            <a:chOff x="14111217" y="6096842"/>
            <a:chExt cx="4188872" cy="41888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11217" y="6096842"/>
              <a:ext cx="4188872" cy="41888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62241" y="9678737"/>
            <a:ext cx="10323810" cy="169834"/>
            <a:chOff x="4062241" y="9678737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2241" y="9678737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389934"/>
            <a:ext cx="5733333" cy="3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2535" y="1107945"/>
            <a:ext cx="7266667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97331" y="3123810"/>
            <a:ext cx="3899953" cy="5040483"/>
            <a:chOff x="7197331" y="3123810"/>
            <a:chExt cx="3899953" cy="50404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7331" y="3123810"/>
              <a:ext cx="3899953" cy="50404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13397" y="4817786"/>
            <a:ext cx="3152381" cy="14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89853" y="3123810"/>
            <a:ext cx="896723" cy="5040483"/>
            <a:chOff x="5789853" y="3123810"/>
            <a:chExt cx="896723" cy="504048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208607" y="2705055"/>
              <a:ext cx="59215" cy="896723"/>
              <a:chOff x="6208607" y="2705055"/>
              <a:chExt cx="59215" cy="8967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6208607" y="2705055"/>
                <a:ext cx="59215" cy="89672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208607" y="4365478"/>
              <a:ext cx="59215" cy="896723"/>
              <a:chOff x="6208607" y="4365478"/>
              <a:chExt cx="59215" cy="89672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6208607" y="4365478"/>
                <a:ext cx="59215" cy="89672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208607" y="6025900"/>
              <a:ext cx="59215" cy="896723"/>
              <a:chOff x="6208607" y="6025900"/>
              <a:chExt cx="59215" cy="89672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6208607" y="6025900"/>
                <a:ext cx="59215" cy="8967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208607" y="7686323"/>
              <a:ext cx="59215" cy="896723"/>
              <a:chOff x="6208607" y="7686323"/>
              <a:chExt cx="59215" cy="89672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6208607" y="7686323"/>
                <a:ext cx="59215" cy="89672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42190" y="2886640"/>
            <a:ext cx="1593504" cy="502004"/>
            <a:chOff x="12842190" y="2886640"/>
            <a:chExt cx="1593504" cy="50200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359389" y="2466104"/>
              <a:ext cx="502004" cy="1343076"/>
              <a:chOff x="13359389" y="2466104"/>
              <a:chExt cx="502004" cy="13430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359389" y="2466104"/>
                <a:ext cx="502004" cy="134307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1715" y="2966220"/>
              <a:ext cx="1361905" cy="3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842190" y="4562190"/>
            <a:ext cx="1593504" cy="502004"/>
            <a:chOff x="12842190" y="4562190"/>
            <a:chExt cx="1593504" cy="50200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368913" y="4141654"/>
              <a:ext cx="502004" cy="1343076"/>
              <a:chOff x="13368913" y="4141654"/>
              <a:chExt cx="502004" cy="134307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368913" y="4141654"/>
                <a:ext cx="502004" cy="134307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11715" y="4643896"/>
              <a:ext cx="1171429" cy="3619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42190" y="6237740"/>
            <a:ext cx="1593504" cy="502004"/>
            <a:chOff x="12842190" y="6237740"/>
            <a:chExt cx="1593504" cy="50200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368913" y="5817204"/>
              <a:ext cx="502004" cy="1343076"/>
              <a:chOff x="13368913" y="5817204"/>
              <a:chExt cx="502004" cy="134307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368913" y="5817204"/>
                <a:ext cx="502004" cy="1343076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11715" y="6319439"/>
              <a:ext cx="1238095" cy="3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842190" y="7913290"/>
            <a:ext cx="1593504" cy="502004"/>
            <a:chOff x="12842190" y="7913290"/>
            <a:chExt cx="1593504" cy="50200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368913" y="7492754"/>
              <a:ext cx="502004" cy="1343076"/>
              <a:chOff x="13368913" y="7492754"/>
              <a:chExt cx="502004" cy="134307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368913" y="7492754"/>
                <a:ext cx="502004" cy="1343076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11715" y="7994991"/>
              <a:ext cx="1142857" cy="3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357143" y="3352381"/>
            <a:ext cx="3561905" cy="2076190"/>
            <a:chOff x="7357143" y="3352381"/>
            <a:chExt cx="3561905" cy="20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7357143" y="3352381"/>
              <a:ext cx="3561905" cy="20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57143" y="5872622"/>
            <a:ext cx="3561905" cy="2076190"/>
            <a:chOff x="7357143" y="5872622"/>
            <a:chExt cx="3561905" cy="20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7357143" y="5872622"/>
              <a:ext cx="3561905" cy="20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863410" y="5652349"/>
            <a:ext cx="2433295" cy="1631013"/>
            <a:chOff x="2863410" y="5652349"/>
            <a:chExt cx="2433295" cy="16310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63410" y="5652349"/>
              <a:ext cx="2433295" cy="163101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865629" y="3989453"/>
            <a:ext cx="2433295" cy="1628032"/>
            <a:chOff x="2865629" y="3989453"/>
            <a:chExt cx="2433295" cy="16280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5629" y="3989453"/>
              <a:ext cx="2433295" cy="16280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867849" y="2330218"/>
            <a:ext cx="2426637" cy="1614849"/>
            <a:chOff x="2867849" y="2330218"/>
            <a:chExt cx="2426637" cy="161484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7849" y="2330218"/>
              <a:ext cx="2426637" cy="161484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863410" y="7327749"/>
            <a:ext cx="2433295" cy="1628032"/>
            <a:chOff x="2863410" y="7327749"/>
            <a:chExt cx="2433295" cy="162803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63410" y="7327749"/>
              <a:ext cx="2433295" cy="16280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608039" y="3123810"/>
            <a:ext cx="896723" cy="5040483"/>
            <a:chOff x="11608039" y="3123810"/>
            <a:chExt cx="896723" cy="5040483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2026793" y="2705055"/>
              <a:ext cx="59215" cy="896723"/>
              <a:chOff x="12026793" y="2705055"/>
              <a:chExt cx="59215" cy="896723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12026793" y="2705055"/>
                <a:ext cx="59215" cy="896723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2026793" y="4365478"/>
              <a:ext cx="59215" cy="896723"/>
              <a:chOff x="12026793" y="4365478"/>
              <a:chExt cx="59215" cy="896723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12026793" y="4365478"/>
                <a:ext cx="59215" cy="896723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2026793" y="6025900"/>
              <a:ext cx="59215" cy="896723"/>
              <a:chOff x="12026793" y="6025900"/>
              <a:chExt cx="59215" cy="896723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12026793" y="6025900"/>
                <a:ext cx="59215" cy="89672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026793" y="7686323"/>
              <a:ext cx="59215" cy="896723"/>
              <a:chOff x="12026793" y="7686323"/>
              <a:chExt cx="59215" cy="896723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12026793" y="7686323"/>
                <a:ext cx="59215" cy="8967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667" y="2747262"/>
            <a:ext cx="15952381" cy="10952381"/>
            <a:chOff x="1166667" y="2747262"/>
            <a:chExt cx="15952381" cy="109523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6667" y="2747262"/>
              <a:ext cx="15943285" cy="10945939"/>
              <a:chOff x="1166667" y="2747262"/>
              <a:chExt cx="15943285" cy="109459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6667" y="2747262"/>
                <a:ext cx="15943285" cy="1094593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100469" y="3279969"/>
              <a:ext cx="12075680" cy="7429842"/>
              <a:chOff x="3100469" y="3279969"/>
              <a:chExt cx="12075680" cy="742984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00469" y="3279969"/>
                <a:ext cx="12075680" cy="742984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80952" y="1923810"/>
            <a:ext cx="12323810" cy="556786"/>
            <a:chOff x="2980952" y="1923810"/>
            <a:chExt cx="12323810" cy="5567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0952" y="1923810"/>
              <a:ext cx="12323810" cy="5567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19200" y="1398410"/>
            <a:ext cx="11272208" cy="5254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14810" y="1278186"/>
            <a:ext cx="6856094" cy="337084"/>
            <a:chOff x="5714810" y="1278186"/>
            <a:chExt cx="6856094" cy="3370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4810" y="1278186"/>
              <a:ext cx="6856094" cy="3370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594953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4762" y="1843472"/>
            <a:ext cx="2051153" cy="1475969"/>
            <a:chOff x="1904762" y="1843472"/>
            <a:chExt cx="2051153" cy="14759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762" y="1843472"/>
              <a:ext cx="2051153" cy="14759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1429" y="3309006"/>
            <a:ext cx="4295956" cy="2661419"/>
            <a:chOff x="1971429" y="3309006"/>
            <a:chExt cx="4295956" cy="26614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1429" y="3309006"/>
              <a:ext cx="4295956" cy="26614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4762" y="2880030"/>
            <a:ext cx="4266667" cy="63443"/>
            <a:chOff x="1904762" y="2880030"/>
            <a:chExt cx="4266667" cy="63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904762" y="2880030"/>
              <a:ext cx="4266667" cy="634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97422" y="1889333"/>
            <a:ext cx="4483530" cy="6507047"/>
            <a:chOff x="11897422" y="1889333"/>
            <a:chExt cx="4483530" cy="650704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897422" y="1889333"/>
              <a:ext cx="4483530" cy="1690515"/>
              <a:chOff x="11897422" y="1889333"/>
              <a:chExt cx="4483530" cy="16905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897422" y="1889333"/>
                <a:ext cx="4483530" cy="1690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897422" y="3921646"/>
              <a:ext cx="4474735" cy="4474735"/>
              <a:chOff x="11897422" y="3921646"/>
              <a:chExt cx="4474735" cy="447473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897422" y="3921646"/>
                <a:ext cx="4474735" cy="44747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988717" y="1878181"/>
            <a:ext cx="4620004" cy="6507047"/>
            <a:chOff x="6988717" y="1878181"/>
            <a:chExt cx="4620004" cy="650704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988717" y="1878181"/>
              <a:ext cx="4620004" cy="6507047"/>
              <a:chOff x="6988717" y="1878181"/>
              <a:chExt cx="4620004" cy="65070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88717" y="1878181"/>
                <a:ext cx="4620004" cy="650704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169979" y="3245502"/>
              <a:ext cx="2191109" cy="4652587"/>
              <a:chOff x="8169979" y="3245502"/>
              <a:chExt cx="2191109" cy="465258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69979" y="3245502"/>
                <a:ext cx="2191109" cy="4652587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4764" y="1828383"/>
            <a:ext cx="4180952" cy="95238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899641" y="3213768"/>
            <a:ext cx="4295956" cy="1283021"/>
            <a:chOff x="1899641" y="3213768"/>
            <a:chExt cx="4295956" cy="128302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69166" y="3805493"/>
              <a:ext cx="4266667" cy="78095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2500" y="3156627"/>
              <a:ext cx="885714" cy="6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99641" y="4833873"/>
            <a:ext cx="4295956" cy="1598937"/>
            <a:chOff x="1899641" y="4833873"/>
            <a:chExt cx="4295956" cy="15989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2500" y="4776732"/>
              <a:ext cx="885714" cy="676190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69166" y="5436760"/>
              <a:ext cx="4323810" cy="78095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899641" y="6465132"/>
            <a:ext cx="4295956" cy="1666614"/>
            <a:chOff x="1899641" y="6465132"/>
            <a:chExt cx="4295956" cy="16666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9601" y="6407991"/>
              <a:ext cx="885714" cy="676190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65356" y="7043000"/>
              <a:ext cx="4276190" cy="1028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87251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604572"/>
            <a:ext cx="5733333" cy="3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55239" y="2038801"/>
            <a:ext cx="4371429" cy="10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4762" y="3210732"/>
            <a:ext cx="9790476" cy="3075475"/>
            <a:chOff x="1904762" y="3210732"/>
            <a:chExt cx="9790476" cy="30754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4762" y="3210732"/>
              <a:ext cx="9790476" cy="30754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3338" y="2794995"/>
            <a:ext cx="9342857" cy="3200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4762" y="1605377"/>
            <a:ext cx="2051153" cy="877802"/>
            <a:chOff x="1904762" y="1605377"/>
            <a:chExt cx="2051153" cy="8778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4762" y="1605377"/>
              <a:ext cx="2051153" cy="87780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293" y="1135651"/>
            <a:ext cx="1809524" cy="27047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2049" y="3012641"/>
            <a:ext cx="6238095" cy="3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85714" y="1517375"/>
            <a:ext cx="4264568" cy="912290"/>
            <a:chOff x="12085714" y="1517375"/>
            <a:chExt cx="4264568" cy="9122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5714" y="1517375"/>
              <a:ext cx="4264568" cy="9122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28573" y="1387535"/>
            <a:ext cx="2619048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95238" y="2029665"/>
            <a:ext cx="4266667" cy="63443"/>
            <a:chOff x="12095238" y="2029665"/>
            <a:chExt cx="4266667" cy="634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2095238" y="202966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97574" y="3817999"/>
            <a:ext cx="4264568" cy="912290"/>
            <a:chOff x="12097574" y="3817999"/>
            <a:chExt cx="4264568" cy="9122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7574" y="3817999"/>
              <a:ext cx="4264568" cy="91229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478" y="3697678"/>
            <a:ext cx="1752381" cy="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07098" y="4330289"/>
            <a:ext cx="4266667" cy="63443"/>
            <a:chOff x="12107098" y="4330289"/>
            <a:chExt cx="4266667" cy="634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2107098" y="4330289"/>
              <a:ext cx="4266667" cy="634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85714" y="4514286"/>
            <a:ext cx="4295956" cy="1609995"/>
            <a:chOff x="12085714" y="4514286"/>
            <a:chExt cx="4295956" cy="160999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51429" y="5035534"/>
              <a:ext cx="4457143" cy="1028571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40001" y="4468573"/>
              <a:ext cx="1723810" cy="5428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85714" y="6040838"/>
            <a:ext cx="4295956" cy="1570365"/>
            <a:chOff x="12085714" y="6040838"/>
            <a:chExt cx="4295956" cy="15703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40001" y="5995125"/>
              <a:ext cx="1714286" cy="54285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55239" y="6577058"/>
              <a:ext cx="4428571" cy="11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5714" y="7949981"/>
            <a:ext cx="4295956" cy="1599948"/>
            <a:chOff x="12085714" y="7949981"/>
            <a:chExt cx="4295956" cy="159994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47106" y="7904268"/>
              <a:ext cx="1723810" cy="542857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51429" y="8461182"/>
              <a:ext cx="4457143" cy="10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01929" y="4748469"/>
            <a:ext cx="3615473" cy="2662139"/>
            <a:chOff x="7101929" y="4748469"/>
            <a:chExt cx="3615473" cy="266213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01929" y="4748469"/>
              <a:ext cx="3615473" cy="26621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604572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0360" y="1942968"/>
            <a:ext cx="7612655" cy="4114666"/>
            <a:chOff x="-3180360" y="1942968"/>
            <a:chExt cx="7612655" cy="41146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0360" y="1942968"/>
              <a:ext cx="7612655" cy="41146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5238" y="6714286"/>
            <a:ext cx="6295238" cy="452658"/>
            <a:chOff x="5995238" y="6714286"/>
            <a:chExt cx="6295238" cy="452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5238" y="6714286"/>
              <a:ext cx="6295238" cy="4526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3812" y="6561621"/>
            <a:ext cx="4190476" cy="10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1429" y="1939109"/>
            <a:ext cx="9942857" cy="3918034"/>
            <a:chOff x="4171429" y="1939109"/>
            <a:chExt cx="9942857" cy="39180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429" y="1939109"/>
              <a:ext cx="9942857" cy="39180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2911" y="692197"/>
            <a:ext cx="10457143" cy="71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521592" y="4090207"/>
              <a:ext cx="2748172" cy="563778"/>
              <a:chOff x="6521592" y="4090207"/>
              <a:chExt cx="2748172" cy="56377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21592" y="4090207"/>
                <a:ext cx="2748172" cy="56377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5403" y="3649075"/>
              <a:ext cx="3047619" cy="16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06458" y="6106458"/>
            <a:ext cx="4179256" cy="4179256"/>
            <a:chOff x="14106458" y="6106458"/>
            <a:chExt cx="4179256" cy="41792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06458" y="6106458"/>
              <a:ext cx="4179256" cy="41792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239" y="9594953"/>
            <a:ext cx="5733333" cy="3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75468" y="2695147"/>
            <a:ext cx="1438095" cy="6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28573" y="2695147"/>
            <a:ext cx="1438095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05488" y="3435833"/>
            <a:ext cx="2008071" cy="603879"/>
            <a:chOff x="4205488" y="3435833"/>
            <a:chExt cx="2008071" cy="6038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5488" y="3435833"/>
              <a:ext cx="2008071" cy="60387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73106" y="3368372"/>
            <a:ext cx="2171429" cy="380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19774" y="6013830"/>
            <a:ext cx="2051153" cy="1475969"/>
            <a:chOff x="1919774" y="6013830"/>
            <a:chExt cx="2051153" cy="14759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9774" y="6013830"/>
              <a:ext cx="2051153" cy="147596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76192" y="5838976"/>
            <a:ext cx="1409524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05488" y="6509335"/>
            <a:ext cx="2008071" cy="556658"/>
            <a:chOff x="4205488" y="6509335"/>
            <a:chExt cx="2008071" cy="5566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5488" y="6509335"/>
              <a:ext cx="2008071" cy="55665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3106" y="6489496"/>
            <a:ext cx="2161905" cy="3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76192" y="2727386"/>
            <a:ext cx="1438095" cy="6761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75468" y="5838976"/>
            <a:ext cx="1447619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04762" y="6509335"/>
            <a:ext cx="2008071" cy="556658"/>
            <a:chOff x="9304762" y="6509335"/>
            <a:chExt cx="2008071" cy="5566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04762" y="6509335"/>
              <a:ext cx="2008071" cy="5566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55048" y="6489496"/>
            <a:ext cx="1209524" cy="3809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04762" y="3066667"/>
            <a:ext cx="2008071" cy="925824"/>
            <a:chOff x="9304762" y="3066667"/>
            <a:chExt cx="2008071" cy="9258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04762" y="3066667"/>
              <a:ext cx="2008071" cy="92582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72382" y="3368372"/>
            <a:ext cx="2161905" cy="3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357869" y="3435833"/>
            <a:ext cx="2008071" cy="556658"/>
            <a:chOff x="14357869" y="3435833"/>
            <a:chExt cx="2008071" cy="5566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57869" y="3435833"/>
              <a:ext cx="2008071" cy="55665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325525" y="3368372"/>
            <a:ext cx="2152381" cy="3904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19774" y="5548990"/>
            <a:ext cx="4266667" cy="63443"/>
            <a:chOff x="1919774" y="5548990"/>
            <a:chExt cx="4266667" cy="634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919774" y="5548990"/>
              <a:ext cx="4266667" cy="634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19774" y="8669054"/>
            <a:ext cx="4266667" cy="63443"/>
            <a:chOff x="1919774" y="8669054"/>
            <a:chExt cx="4266667" cy="634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919774" y="8669054"/>
              <a:ext cx="4266667" cy="634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99274" y="5548990"/>
            <a:ext cx="4266667" cy="63443"/>
            <a:chOff x="12099274" y="5548990"/>
            <a:chExt cx="4266667" cy="634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2099274" y="5548990"/>
              <a:ext cx="4266667" cy="634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09524" y="5548990"/>
            <a:ext cx="4266667" cy="63443"/>
            <a:chOff x="7009524" y="5548990"/>
            <a:chExt cx="4266667" cy="634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7009524" y="5548990"/>
              <a:ext cx="4266667" cy="634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09524" y="8669054"/>
            <a:ext cx="4266667" cy="63443"/>
            <a:chOff x="7009524" y="8669054"/>
            <a:chExt cx="4266667" cy="634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7009524" y="8669054"/>
              <a:ext cx="4266667" cy="634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919774" y="2758485"/>
            <a:ext cx="1841017" cy="2574849"/>
            <a:chOff x="1919774" y="2758485"/>
            <a:chExt cx="1841017" cy="257484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5964" y="1463246"/>
              <a:ext cx="3685714" cy="515238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19774" y="2758485"/>
              <a:ext cx="1841017" cy="257484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919774" y="5892854"/>
            <a:ext cx="1841017" cy="2574849"/>
            <a:chOff x="1919774" y="5892854"/>
            <a:chExt cx="1841017" cy="257484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5964" y="4597616"/>
              <a:ext cx="3685714" cy="5152381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19774" y="5892854"/>
              <a:ext cx="1841017" cy="257484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099274" y="2758485"/>
            <a:ext cx="1841017" cy="2574849"/>
            <a:chOff x="12099274" y="2758485"/>
            <a:chExt cx="1841017" cy="257484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75464" y="1463246"/>
              <a:ext cx="3685714" cy="5152381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99274" y="2758485"/>
              <a:ext cx="1841017" cy="257484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41396" y="2758485"/>
            <a:ext cx="1841017" cy="2574849"/>
            <a:chOff x="7041396" y="2758485"/>
            <a:chExt cx="1841017" cy="257484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7587" y="1463246"/>
              <a:ext cx="3685714" cy="5152381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41396" y="2758485"/>
              <a:ext cx="1841017" cy="257484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041396" y="5899544"/>
            <a:ext cx="1841017" cy="2574849"/>
            <a:chOff x="7041396" y="5899544"/>
            <a:chExt cx="1841017" cy="257484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7587" y="4604306"/>
              <a:ext cx="3685714" cy="5152381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41396" y="5899544"/>
              <a:ext cx="1841017" cy="2574849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62535" y="1107945"/>
            <a:ext cx="6704762" cy="90476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090141" y="6121452"/>
            <a:ext cx="4195573" cy="4195573"/>
            <a:chOff x="14090141" y="6121452"/>
            <a:chExt cx="4195573" cy="419557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90141" y="6121452"/>
              <a:ext cx="4195573" cy="4195573"/>
            </a:xfrm>
            <a:prstGeom prst="rect">
              <a:avLst/>
            </a:prstGeom>
          </p:spPr>
        </p:pic>
      </p:grpSp>
      <p:pic>
        <p:nvPicPr>
          <p:cNvPr id="60" name="Object 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604572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0360" y="1942968"/>
            <a:ext cx="7612655" cy="4114666"/>
            <a:chOff x="-3180360" y="1942968"/>
            <a:chExt cx="7612655" cy="41146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0360" y="1942968"/>
              <a:ext cx="7612655" cy="41146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5238" y="6714286"/>
            <a:ext cx="6295238" cy="452658"/>
            <a:chOff x="5995238" y="6714286"/>
            <a:chExt cx="6295238" cy="452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5238" y="6714286"/>
              <a:ext cx="6295238" cy="4526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3812" y="6561621"/>
            <a:ext cx="5228571" cy="10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1429" y="1939109"/>
            <a:ext cx="9942857" cy="3918034"/>
            <a:chOff x="4171429" y="1939109"/>
            <a:chExt cx="9942857" cy="39180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429" y="1939109"/>
              <a:ext cx="9942857" cy="39180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2911" y="692197"/>
            <a:ext cx="10419048" cy="71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521592" y="4090207"/>
              <a:ext cx="2748172" cy="563778"/>
              <a:chOff x="6521592" y="4090207"/>
              <a:chExt cx="2748172" cy="56377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21592" y="4090207"/>
                <a:ext cx="2748172" cy="56377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5403" y="3649075"/>
              <a:ext cx="3047619" cy="16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15656" y="6129941"/>
            <a:ext cx="4187084" cy="4187084"/>
            <a:chOff x="-15656" y="6129941"/>
            <a:chExt cx="4187084" cy="41870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5656" y="6129941"/>
              <a:ext cx="4187084" cy="41870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594953"/>
            <a:ext cx="5733333" cy="3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21" y="1913632"/>
            <a:ext cx="10352381" cy="27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3969" y="3288392"/>
            <a:ext cx="16238095" cy="50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68441" y="1254884"/>
            <a:ext cx="4034434" cy="2970628"/>
            <a:chOff x="9968441" y="1254884"/>
            <a:chExt cx="4034434" cy="29706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441" y="1254884"/>
              <a:ext cx="4034434" cy="29706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604572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0360" y="1942968"/>
            <a:ext cx="7612655" cy="4114666"/>
            <a:chOff x="-3180360" y="1942968"/>
            <a:chExt cx="7612655" cy="41146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0360" y="1942968"/>
              <a:ext cx="7612655" cy="41146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5238" y="6714286"/>
            <a:ext cx="6295238" cy="452658"/>
            <a:chOff x="5995238" y="6714286"/>
            <a:chExt cx="6295238" cy="452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5238" y="6714286"/>
              <a:ext cx="6295238" cy="4526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3812" y="6561621"/>
            <a:ext cx="4428571" cy="10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1429" y="1939109"/>
            <a:ext cx="9942857" cy="3918034"/>
            <a:chOff x="4171429" y="1939109"/>
            <a:chExt cx="9942857" cy="39180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429" y="1939109"/>
              <a:ext cx="9942857" cy="39180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2910" y="692196"/>
            <a:ext cx="10400000" cy="71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521592" y="4090207"/>
              <a:ext cx="2748172" cy="563778"/>
              <a:chOff x="6521592" y="4090207"/>
              <a:chExt cx="2748172" cy="56377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21592" y="4090207"/>
                <a:ext cx="2748172" cy="56377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091" y="3649075"/>
              <a:ext cx="3219048" cy="16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6114286"/>
            <a:ext cx="4171429" cy="4171429"/>
            <a:chOff x="0" y="6114286"/>
            <a:chExt cx="4171429" cy="4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6114286"/>
              <a:ext cx="4171429" cy="4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604572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0360" y="1942968"/>
            <a:ext cx="7612655" cy="4114666"/>
            <a:chOff x="-3180360" y="1942968"/>
            <a:chExt cx="7612655" cy="41146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80360" y="1942968"/>
              <a:ext cx="7612655" cy="41146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5238" y="6714286"/>
            <a:ext cx="6295238" cy="452658"/>
            <a:chOff x="5995238" y="6714286"/>
            <a:chExt cx="6295238" cy="452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5238" y="6714286"/>
              <a:ext cx="6295238" cy="4526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3812" y="6561621"/>
            <a:ext cx="5514286" cy="10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1429" y="1939109"/>
            <a:ext cx="9942857" cy="3918034"/>
            <a:chOff x="4171429" y="1939109"/>
            <a:chExt cx="9942857" cy="39180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429" y="1939109"/>
              <a:ext cx="9942857" cy="39180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2910" y="692196"/>
            <a:ext cx="10561905" cy="71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41280" y="3725264"/>
            <a:ext cx="2908796" cy="1322380"/>
            <a:chOff x="6441280" y="3725264"/>
            <a:chExt cx="2908796" cy="13223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521592" y="4090207"/>
              <a:ext cx="2748172" cy="563778"/>
              <a:chOff x="6521592" y="4090207"/>
              <a:chExt cx="2748172" cy="56377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21592" y="4090207"/>
                <a:ext cx="2748172" cy="56377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5403" y="3649075"/>
              <a:ext cx="3047619" cy="16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14286" y="6114286"/>
            <a:ext cx="4171429" cy="4171429"/>
            <a:chOff x="14114286" y="6114286"/>
            <a:chExt cx="4171429" cy="4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4286" y="6114286"/>
              <a:ext cx="4171429" cy="4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87251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604572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4762" y="3210732"/>
            <a:ext cx="9790476" cy="3141829"/>
            <a:chOff x="1904762" y="3210732"/>
            <a:chExt cx="9790476" cy="31418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762" y="3210732"/>
              <a:ext cx="9790476" cy="31418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0483" y="2443302"/>
            <a:ext cx="7028571" cy="32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4762" y="1605377"/>
            <a:ext cx="2051153" cy="877802"/>
            <a:chOff x="1904762" y="1605377"/>
            <a:chExt cx="2051153" cy="8778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4762" y="1605377"/>
              <a:ext cx="2051153" cy="8778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9293" y="1135651"/>
            <a:ext cx="1809524" cy="2704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672" y="4704646"/>
            <a:ext cx="7914286" cy="23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97573" y="5530475"/>
            <a:ext cx="4414375" cy="1229370"/>
            <a:chOff x="12097573" y="5530475"/>
            <a:chExt cx="4414375" cy="12293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67097" y="6411398"/>
              <a:ext cx="1342857" cy="39047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0431" y="5473333"/>
              <a:ext cx="1400000" cy="67619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097573" y="6115464"/>
              <a:ext cx="4266667" cy="63443"/>
              <a:chOff x="12097573" y="6115464"/>
              <a:chExt cx="4266667" cy="6344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12097573" y="6115464"/>
                <a:ext cx="4266667" cy="6344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097573" y="7212123"/>
            <a:ext cx="4414375" cy="1229370"/>
            <a:chOff x="12097573" y="7212123"/>
            <a:chExt cx="4414375" cy="12293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67097" y="8093046"/>
              <a:ext cx="3342857" cy="36190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40431" y="7154981"/>
              <a:ext cx="2238095" cy="67619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2097573" y="7797112"/>
              <a:ext cx="4266667" cy="63443"/>
              <a:chOff x="12097573" y="7797112"/>
              <a:chExt cx="4266667" cy="6344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12097573" y="7797112"/>
                <a:ext cx="4266667" cy="6344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097573" y="3848827"/>
            <a:ext cx="4414421" cy="1229374"/>
            <a:chOff x="12097573" y="3848827"/>
            <a:chExt cx="4414421" cy="122937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097573" y="3962223"/>
              <a:ext cx="4264568" cy="912290"/>
              <a:chOff x="12097573" y="3962223"/>
              <a:chExt cx="4264568" cy="91229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097573" y="3962223"/>
                <a:ext cx="4264568" cy="912290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40431" y="3791685"/>
              <a:ext cx="1771429" cy="67619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097573" y="4433816"/>
              <a:ext cx="4266667" cy="63443"/>
              <a:chOff x="12097573" y="4433816"/>
              <a:chExt cx="4266667" cy="6344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12097573" y="4433816"/>
                <a:ext cx="4266667" cy="6344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67144" y="4729753"/>
              <a:ext cx="2980952" cy="390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87867" y="3025992"/>
            <a:ext cx="2561147" cy="1885819"/>
            <a:chOff x="7787867" y="3025992"/>
            <a:chExt cx="2561147" cy="188581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87867" y="3025992"/>
              <a:ext cx="2561147" cy="18858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389934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4762" y="1605377"/>
            <a:ext cx="2051153" cy="1475969"/>
            <a:chOff x="1904762" y="1605377"/>
            <a:chExt cx="2051153" cy="14759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762" y="1605377"/>
              <a:ext cx="2051153" cy="14759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7622" y="1769613"/>
            <a:ext cx="4361905" cy="25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4762" y="4037690"/>
            <a:ext cx="4266667" cy="63443"/>
            <a:chOff x="1904762" y="4037690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904762" y="4037690"/>
              <a:ext cx="4266667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8717" y="5627480"/>
            <a:ext cx="4484145" cy="2757749"/>
            <a:chOff x="6988717" y="5627480"/>
            <a:chExt cx="4484145" cy="27577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8717" y="5627480"/>
              <a:ext cx="4484145" cy="2757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88717" y="1906753"/>
            <a:ext cx="4487473" cy="3410480"/>
            <a:chOff x="6988717" y="1906753"/>
            <a:chExt cx="4487473" cy="34104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88717" y="1906753"/>
              <a:ext cx="4487473" cy="3410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71429" y="1878181"/>
            <a:ext cx="4620004" cy="6507047"/>
            <a:chOff x="11771429" y="1878181"/>
            <a:chExt cx="4620004" cy="65070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71429" y="1878181"/>
              <a:ext cx="4620004" cy="650704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8887" y="4830268"/>
            <a:ext cx="3552381" cy="676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46030" y="4185211"/>
            <a:ext cx="2161905" cy="676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46030" y="5578430"/>
            <a:ext cx="2142857" cy="676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68887" y="6234648"/>
            <a:ext cx="4133333" cy="6761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53135" y="6982811"/>
            <a:ext cx="2152381" cy="67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68890" y="7617822"/>
            <a:ext cx="3495238" cy="10285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79175" y="1592475"/>
            <a:ext cx="1628571" cy="13142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66670" y="1524333"/>
            <a:ext cx="2276190" cy="181904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14352" y="6564321"/>
            <a:ext cx="2952381" cy="23714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739803" y="1040258"/>
            <a:ext cx="2199858" cy="2199858"/>
            <a:chOff x="3739803" y="1040258"/>
            <a:chExt cx="2199858" cy="21998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39803" y="1040258"/>
              <a:ext cx="2199858" cy="21998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594953"/>
            <a:ext cx="57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4036" y="2091091"/>
            <a:ext cx="3795964" cy="1475969"/>
            <a:chOff x="7004036" y="2091091"/>
            <a:chExt cx="3795964" cy="14759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4036" y="2091091"/>
              <a:ext cx="3795964" cy="14759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8733" y="4998873"/>
            <a:ext cx="4326501" cy="2980091"/>
            <a:chOff x="7028733" y="4998873"/>
            <a:chExt cx="4326501" cy="29800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8733" y="4998873"/>
              <a:ext cx="4326501" cy="29800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3020" y="4920145"/>
            <a:ext cx="4219048" cy="35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57143" y="2091091"/>
            <a:ext cx="3714286" cy="1475969"/>
            <a:chOff x="12057143" y="2091091"/>
            <a:chExt cx="3714286" cy="14759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57143" y="2091091"/>
              <a:ext cx="3714286" cy="14759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81840" y="4998873"/>
            <a:ext cx="4293785" cy="2310647"/>
            <a:chOff x="12081840" y="4998873"/>
            <a:chExt cx="4293785" cy="23106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81840" y="4998873"/>
              <a:ext cx="4293785" cy="23106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03746" y="4935378"/>
            <a:ext cx="4438095" cy="7809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04762" y="2091091"/>
            <a:ext cx="4038095" cy="1475969"/>
            <a:chOff x="1904762" y="2091091"/>
            <a:chExt cx="4038095" cy="14759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4762" y="2091091"/>
              <a:ext cx="4038095" cy="14759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29459" y="4998873"/>
            <a:ext cx="4293785" cy="2342857"/>
            <a:chOff x="1929459" y="4998873"/>
            <a:chExt cx="4293785" cy="23428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9459" y="4998873"/>
              <a:ext cx="4293785" cy="23428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98984" y="4935378"/>
            <a:ext cx="4438095" cy="18380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29459" y="4569896"/>
            <a:ext cx="4266667" cy="63443"/>
            <a:chOff x="1929459" y="4569896"/>
            <a:chExt cx="4266667" cy="634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929459" y="4569896"/>
              <a:ext cx="4266667" cy="634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108959" y="4569896"/>
            <a:ext cx="4266667" cy="63443"/>
            <a:chOff x="12108959" y="4569896"/>
            <a:chExt cx="4266667" cy="634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108959" y="4569896"/>
              <a:ext cx="4266667" cy="634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19209" y="4569896"/>
            <a:ext cx="4266667" cy="63443"/>
            <a:chOff x="7019209" y="4569896"/>
            <a:chExt cx="4266667" cy="634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7019209" y="4569896"/>
              <a:ext cx="4266667" cy="6344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51661" y="2135547"/>
            <a:ext cx="3466667" cy="181904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04766" y="2135547"/>
            <a:ext cx="3466667" cy="181904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52385" y="2135547"/>
            <a:ext cx="3380952" cy="18190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6668" y="3784173"/>
            <a:ext cx="2104762" cy="8190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35468" y="3784173"/>
            <a:ext cx="2095238" cy="81904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88573" y="3784173"/>
            <a:ext cx="2104762" cy="8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9389934"/>
            <a:ext cx="5733333" cy="3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2535" y="1107945"/>
            <a:ext cx="7676190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7845" y="6033869"/>
            <a:ext cx="59215" cy="619048"/>
            <a:chOff x="6927845" y="6033869"/>
            <a:chExt cx="59215" cy="6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927845" y="6033869"/>
              <a:ext cx="59215" cy="6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53976" y="4213550"/>
            <a:ext cx="2935360" cy="232680"/>
            <a:chOff x="12053976" y="4213550"/>
            <a:chExt cx="2935360" cy="2326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53976" y="4213550"/>
              <a:ext cx="2935360" cy="2326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7310" y="7033869"/>
            <a:ext cx="3342857" cy="848550"/>
            <a:chOff x="587310" y="7033869"/>
            <a:chExt cx="3342857" cy="8485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310" y="7033869"/>
              <a:ext cx="3342857" cy="8485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3379" y="6551927"/>
            <a:ext cx="2935360" cy="232680"/>
            <a:chOff x="1023379" y="6551927"/>
            <a:chExt cx="2935360" cy="2326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379" y="6551927"/>
              <a:ext cx="2935360" cy="2326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5881" y="4695493"/>
            <a:ext cx="3342857" cy="848550"/>
            <a:chOff x="615881" y="4695493"/>
            <a:chExt cx="3342857" cy="8485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881" y="4695493"/>
              <a:ext cx="3342857" cy="8485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4807" y="4213550"/>
            <a:ext cx="2935360" cy="232680"/>
            <a:chOff x="994807" y="4213550"/>
            <a:chExt cx="2935360" cy="2326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4807" y="4213550"/>
              <a:ext cx="2935360" cy="2326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06580" y="5439579"/>
            <a:ext cx="59215" cy="869185"/>
            <a:chOff x="4506580" y="5439579"/>
            <a:chExt cx="59215" cy="8691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506580" y="5439579"/>
              <a:ext cx="59215" cy="8691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10094" y="4355853"/>
            <a:ext cx="5420483" cy="3095852"/>
            <a:chOff x="4110094" y="4355853"/>
            <a:chExt cx="5420483" cy="309585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110094" y="4355853"/>
              <a:ext cx="5420483" cy="3095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21709" y="8138123"/>
            <a:ext cx="59215" cy="896723"/>
            <a:chOff x="9121709" y="8138123"/>
            <a:chExt cx="59215" cy="8967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9121709" y="8138123"/>
              <a:ext cx="59215" cy="8967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72774" y="2141399"/>
            <a:ext cx="4195181" cy="2680255"/>
            <a:chOff x="7072774" y="2141399"/>
            <a:chExt cx="4195181" cy="26802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72774" y="2141399"/>
              <a:ext cx="4195181" cy="26802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46170" y="5271240"/>
            <a:ext cx="1430021" cy="1430021"/>
            <a:chOff x="2446170" y="5271240"/>
            <a:chExt cx="1430021" cy="14300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6170" y="5271240"/>
              <a:ext cx="1430021" cy="143002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65922" y="4891436"/>
            <a:ext cx="752381" cy="40952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65910" y="5515472"/>
            <a:ext cx="419048" cy="33333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65910" y="5932616"/>
            <a:ext cx="533333" cy="33333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592054" y="5150899"/>
            <a:ext cx="2685135" cy="824384"/>
            <a:chOff x="5592054" y="5150899"/>
            <a:chExt cx="2685135" cy="82438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2054" y="5150899"/>
              <a:ext cx="2685135" cy="82438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57713" y="4355853"/>
            <a:ext cx="5420483" cy="3095852"/>
            <a:chOff x="8757713" y="4355853"/>
            <a:chExt cx="5420483" cy="309585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6200000">
              <a:off x="8757713" y="4355853"/>
              <a:ext cx="5420483" cy="309585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72737" y="4752150"/>
            <a:ext cx="1428571" cy="4095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679913" y="5141060"/>
            <a:ext cx="959470" cy="887057"/>
            <a:chOff x="10679913" y="5141060"/>
            <a:chExt cx="959470" cy="88705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79913" y="5141060"/>
              <a:ext cx="959470" cy="88705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04834" y="4752150"/>
            <a:ext cx="2104762" cy="43809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014557" y="6944023"/>
            <a:ext cx="1291493" cy="586015"/>
            <a:chOff x="10014557" y="6944023"/>
            <a:chExt cx="1291493" cy="58601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14557" y="6944023"/>
              <a:ext cx="1291493" cy="58601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418069" y="6588320"/>
            <a:ext cx="1309909" cy="1309909"/>
            <a:chOff x="11418069" y="6588320"/>
            <a:chExt cx="1309909" cy="130990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18069" y="6588320"/>
              <a:ext cx="1309909" cy="130990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706561" y="6929107"/>
            <a:ext cx="2575900" cy="563478"/>
            <a:chOff x="5706561" y="6929107"/>
            <a:chExt cx="2575900" cy="56347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06561" y="6929107"/>
              <a:ext cx="2575900" cy="56347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730494" y="5356711"/>
            <a:ext cx="869185" cy="1842158"/>
            <a:chOff x="8730494" y="5356711"/>
            <a:chExt cx="869185" cy="184215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9135479" y="4951726"/>
              <a:ext cx="59215" cy="869185"/>
              <a:chOff x="9135479" y="4951726"/>
              <a:chExt cx="59215" cy="869185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9135479" y="4951726"/>
                <a:ext cx="59215" cy="86918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135479" y="6734670"/>
              <a:ext cx="59215" cy="869185"/>
              <a:chOff x="9135479" y="6734670"/>
              <a:chExt cx="59215" cy="869185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9135479" y="6734670"/>
                <a:ext cx="59215" cy="869185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3285430" y="5356711"/>
            <a:ext cx="869185" cy="1842158"/>
            <a:chOff x="13285430" y="5356711"/>
            <a:chExt cx="869185" cy="1842158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3690414" y="4951726"/>
              <a:ext cx="59215" cy="869185"/>
              <a:chOff x="13690414" y="4951726"/>
              <a:chExt cx="59215" cy="869185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690414" y="4951726"/>
                <a:ext cx="59215" cy="869185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3690414" y="6734670"/>
              <a:ext cx="59215" cy="869185"/>
              <a:chOff x="13690414" y="6734670"/>
              <a:chExt cx="59215" cy="869185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690414" y="6734670"/>
                <a:ext cx="59215" cy="869185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4140538" y="4805482"/>
            <a:ext cx="1586439" cy="1063077"/>
            <a:chOff x="14140538" y="4805482"/>
            <a:chExt cx="1586439" cy="106307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40538" y="4805482"/>
              <a:ext cx="1586439" cy="106307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222888" y="6495774"/>
            <a:ext cx="1421738" cy="1318962"/>
            <a:chOff x="14222888" y="6495774"/>
            <a:chExt cx="1421738" cy="131896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222888" y="6495774"/>
              <a:ext cx="1421738" cy="1318962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537596" y="4337450"/>
            <a:ext cx="1038095" cy="409524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324147" y="7736464"/>
            <a:ext cx="1266667" cy="9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89128" y="3752381"/>
            <a:ext cx="992504" cy="4768000"/>
            <a:chOff x="15389128" y="3752381"/>
            <a:chExt cx="992504" cy="4768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89128" y="3752381"/>
              <a:ext cx="992504" cy="4768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082" y="3752381"/>
            <a:ext cx="992504" cy="4768000"/>
            <a:chOff x="1904082" y="3752381"/>
            <a:chExt cx="992504" cy="476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082" y="3752381"/>
              <a:ext cx="992504" cy="476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80952" y="3752381"/>
            <a:ext cx="1126174" cy="4768000"/>
            <a:chOff x="8580952" y="3752381"/>
            <a:chExt cx="1126174" cy="476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0952" y="3752381"/>
              <a:ext cx="1126174" cy="4768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239" y="9389934"/>
            <a:ext cx="5733333" cy="3142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2535" y="1107945"/>
            <a:ext cx="7923810" cy="9047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04082" y="3752381"/>
            <a:ext cx="14477550" cy="4787048"/>
            <a:chOff x="1904082" y="3752381"/>
            <a:chExt cx="14477550" cy="47870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4082" y="3752381"/>
              <a:ext cx="14477550" cy="47870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3879" y="8482286"/>
            <a:ext cx="14497957" cy="108190"/>
            <a:chOff x="1893879" y="8482286"/>
            <a:chExt cx="14497957" cy="1081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893879" y="8482286"/>
              <a:ext cx="14497957" cy="108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66000" y="-144571"/>
            <a:ext cx="4729905" cy="12523810"/>
            <a:chOff x="6766000" y="-144571"/>
            <a:chExt cx="4729905" cy="125238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766000" y="-144571"/>
              <a:ext cx="4729905" cy="125238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23587" y="2530761"/>
            <a:ext cx="285531" cy="4380324"/>
            <a:chOff x="4923587" y="2530761"/>
            <a:chExt cx="285531" cy="43803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23587" y="2530761"/>
              <a:ext cx="285531" cy="43803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96495" y="2722645"/>
            <a:ext cx="1742229" cy="730189"/>
            <a:chOff x="1896495" y="2722645"/>
            <a:chExt cx="1742229" cy="73018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896495" y="2722645"/>
              <a:ext cx="1742229" cy="730189"/>
              <a:chOff x="1896495" y="2722645"/>
              <a:chExt cx="1742229" cy="73018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96495" y="2722645"/>
                <a:ext cx="1742229" cy="73018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3436" y="2830602"/>
              <a:ext cx="1304762" cy="542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17262" y="2722645"/>
            <a:ext cx="2451190" cy="730189"/>
            <a:chOff x="7917262" y="2722645"/>
            <a:chExt cx="2451190" cy="73018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917262" y="2722645"/>
              <a:ext cx="2451190" cy="730189"/>
              <a:chOff x="7917262" y="2722645"/>
              <a:chExt cx="2451190" cy="73018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17262" y="2722645"/>
                <a:ext cx="2451190" cy="73018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38911" y="2830604"/>
              <a:ext cx="1657143" cy="590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352752" y="2722645"/>
            <a:ext cx="2028880" cy="730189"/>
            <a:chOff x="14352752" y="2722645"/>
            <a:chExt cx="2028880" cy="73018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352752" y="2722645"/>
              <a:ext cx="2028880" cy="730189"/>
              <a:chOff x="14352752" y="2722645"/>
              <a:chExt cx="2028880" cy="73018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352752" y="2722645"/>
                <a:ext cx="2028880" cy="73018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58734" y="2830604"/>
              <a:ext cx="1447619" cy="54285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11888" y="4581015"/>
            <a:ext cx="2047619" cy="30476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313657" y="4473395"/>
            <a:ext cx="541723" cy="488617"/>
            <a:chOff x="7313657" y="4473395"/>
            <a:chExt cx="541723" cy="48861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13657" y="4473395"/>
              <a:ext cx="541723" cy="48861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921682" y="5395523"/>
            <a:ext cx="285531" cy="4380324"/>
            <a:chOff x="4921682" y="5395523"/>
            <a:chExt cx="285531" cy="438032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21682" y="5395523"/>
              <a:ext cx="285531" cy="438032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09983" y="7444001"/>
            <a:ext cx="2047619" cy="31428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7313657" y="7336381"/>
            <a:ext cx="541723" cy="488617"/>
            <a:chOff x="7313657" y="7336381"/>
            <a:chExt cx="541723" cy="48861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13657" y="7336381"/>
              <a:ext cx="541723" cy="48861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461064" y="2538380"/>
            <a:ext cx="285531" cy="4380324"/>
            <a:chOff x="12461064" y="2538380"/>
            <a:chExt cx="285531" cy="438032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2461064" y="2538380"/>
              <a:ext cx="285531" cy="4380324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19485" y="4590538"/>
            <a:ext cx="3961905" cy="30476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851134" y="4481014"/>
            <a:ext cx="541723" cy="488617"/>
            <a:chOff x="14851134" y="4481014"/>
            <a:chExt cx="541723" cy="48861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51134" y="4481014"/>
              <a:ext cx="541723" cy="48861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070588" y="3485937"/>
            <a:ext cx="285531" cy="4380324"/>
            <a:chOff x="13070588" y="3485937"/>
            <a:chExt cx="285531" cy="438032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3070588" y="3485937"/>
              <a:ext cx="285531" cy="4380324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58858" y="5507620"/>
            <a:ext cx="2580952" cy="31428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424326" y="5428571"/>
            <a:ext cx="541723" cy="488617"/>
            <a:chOff x="10424326" y="5428571"/>
            <a:chExt cx="541723" cy="48861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24326" y="5428571"/>
              <a:ext cx="541723" cy="48861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450406" y="4446189"/>
            <a:ext cx="285531" cy="4380324"/>
            <a:chOff x="12450406" y="4446189"/>
            <a:chExt cx="285531" cy="438032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2450406" y="4446189"/>
              <a:ext cx="285531" cy="438032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608858" y="6479296"/>
            <a:ext cx="3409524" cy="314286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4840476" y="6388824"/>
            <a:ext cx="541723" cy="488617"/>
            <a:chOff x="14840476" y="6388824"/>
            <a:chExt cx="541723" cy="48861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40476" y="6388824"/>
              <a:ext cx="541723" cy="48861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059929" y="5393747"/>
            <a:ext cx="285531" cy="4380324"/>
            <a:chOff x="13059929" y="5393747"/>
            <a:chExt cx="285531" cy="438032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3059929" y="5393747"/>
              <a:ext cx="285531" cy="4380324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483872" y="7442331"/>
            <a:ext cx="3561905" cy="304762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0413668" y="7336381"/>
            <a:ext cx="541723" cy="488617"/>
            <a:chOff x="10413668" y="7336381"/>
            <a:chExt cx="541723" cy="488617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13668" y="7336381"/>
              <a:ext cx="541723" cy="4886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0952" y="504050"/>
            <a:ext cx="10323810" cy="180966"/>
            <a:chOff x="3980952" y="504050"/>
            <a:chExt cx="10323810" cy="180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952" y="504050"/>
              <a:ext cx="10323810" cy="1809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0952" y="9621354"/>
            <a:ext cx="10323810" cy="169834"/>
            <a:chOff x="3980952" y="9621354"/>
            <a:chExt cx="10323810" cy="1698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952" y="9621354"/>
              <a:ext cx="10323810" cy="169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-323"/>
            <a:ext cx="18468058" cy="10285714"/>
            <a:chOff x="0" y="-323"/>
            <a:chExt cx="18468058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323"/>
              <a:ext cx="18468058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239" y="477608"/>
            <a:ext cx="6333333" cy="3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239" y="9389934"/>
            <a:ext cx="5733333" cy="3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2535" y="1107945"/>
            <a:ext cx="6371429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4</cp:revision>
  <dcterms:created xsi:type="dcterms:W3CDTF">2021-04-08T00:39:23Z</dcterms:created>
  <dcterms:modified xsi:type="dcterms:W3CDTF">2021-04-08T05:32:37Z</dcterms:modified>
</cp:coreProperties>
</file>