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8229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딩 메인" id="{D021EDED-2B2B-4DF7-B290-887DE31959C2}">
          <p14:sldIdLst>
            <p14:sldId id="256"/>
          </p14:sldIdLst>
        </p14:section>
        <p14:section name="로그인" id="{EF3C94AF-29CD-42F4-9F82-C7BEB8F7F782}">
          <p14:sldIdLst>
            <p14:sldId id="257"/>
          </p14:sldIdLst>
        </p14:section>
        <p14:section name="레시피 배너" id="{EA34DE8A-544F-4274-935E-99ECAE4FBC0D}">
          <p14:sldIdLst>
            <p14:sldId id="261"/>
            <p14:sldId id="262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8DE"/>
    <a:srgbClr val="FF4F4F"/>
    <a:srgbClr val="FFAFAF"/>
    <a:srgbClr val="FDFAC3"/>
    <a:srgbClr val="C6FADF"/>
    <a:srgbClr val="F6C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5" autoAdjust="0"/>
    <p:restoredTop sz="83589" autoAdjust="0"/>
  </p:normalViewPr>
  <p:slideViewPr>
    <p:cSldViewPr snapToGrid="0">
      <p:cViewPr>
        <p:scale>
          <a:sx n="50" d="100"/>
          <a:sy n="50" d="100"/>
        </p:scale>
        <p:origin x="5310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56921-5357-44C2-A704-D538FC7BAE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ED145-72DA-4F83-A2C5-9A778722E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03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8498" rtl="0" eaLnBrk="1" latinLnBrk="1" hangingPunct="1">
      <a:defRPr sz="1021" kern="1200">
        <a:solidFill>
          <a:schemeClr val="tx1"/>
        </a:solidFill>
        <a:latin typeface="+mn-lt"/>
        <a:ea typeface="+mn-ea"/>
        <a:cs typeface="+mn-cs"/>
      </a:defRPr>
    </a:lvl1pPr>
    <a:lvl2pPr marL="389248" algn="l" defTabSz="778498" rtl="0" eaLnBrk="1" latinLnBrk="1" hangingPunct="1">
      <a:defRPr sz="1021" kern="1200">
        <a:solidFill>
          <a:schemeClr val="tx1"/>
        </a:solidFill>
        <a:latin typeface="+mn-lt"/>
        <a:ea typeface="+mn-ea"/>
        <a:cs typeface="+mn-cs"/>
      </a:defRPr>
    </a:lvl2pPr>
    <a:lvl3pPr marL="778498" algn="l" defTabSz="778498" rtl="0" eaLnBrk="1" latinLnBrk="1" hangingPunct="1">
      <a:defRPr sz="1021" kern="1200">
        <a:solidFill>
          <a:schemeClr val="tx1"/>
        </a:solidFill>
        <a:latin typeface="+mn-lt"/>
        <a:ea typeface="+mn-ea"/>
        <a:cs typeface="+mn-cs"/>
      </a:defRPr>
    </a:lvl3pPr>
    <a:lvl4pPr marL="1167746" algn="l" defTabSz="778498" rtl="0" eaLnBrk="1" latinLnBrk="1" hangingPunct="1">
      <a:defRPr sz="1021" kern="1200">
        <a:solidFill>
          <a:schemeClr val="tx1"/>
        </a:solidFill>
        <a:latin typeface="+mn-lt"/>
        <a:ea typeface="+mn-ea"/>
        <a:cs typeface="+mn-cs"/>
      </a:defRPr>
    </a:lvl4pPr>
    <a:lvl5pPr marL="1556995" algn="l" defTabSz="778498" rtl="0" eaLnBrk="1" latinLnBrk="1" hangingPunct="1">
      <a:defRPr sz="1021" kern="1200">
        <a:solidFill>
          <a:schemeClr val="tx1"/>
        </a:solidFill>
        <a:latin typeface="+mn-lt"/>
        <a:ea typeface="+mn-ea"/>
        <a:cs typeface="+mn-cs"/>
      </a:defRPr>
    </a:lvl5pPr>
    <a:lvl6pPr marL="1946244" algn="l" defTabSz="778498" rtl="0" eaLnBrk="1" latinLnBrk="1" hangingPunct="1">
      <a:defRPr sz="1021" kern="1200">
        <a:solidFill>
          <a:schemeClr val="tx1"/>
        </a:solidFill>
        <a:latin typeface="+mn-lt"/>
        <a:ea typeface="+mn-ea"/>
        <a:cs typeface="+mn-cs"/>
      </a:defRPr>
    </a:lvl6pPr>
    <a:lvl7pPr marL="2335493" algn="l" defTabSz="778498" rtl="0" eaLnBrk="1" latinLnBrk="1" hangingPunct="1">
      <a:defRPr sz="1021" kern="1200">
        <a:solidFill>
          <a:schemeClr val="tx1"/>
        </a:solidFill>
        <a:latin typeface="+mn-lt"/>
        <a:ea typeface="+mn-ea"/>
        <a:cs typeface="+mn-cs"/>
      </a:defRPr>
    </a:lvl7pPr>
    <a:lvl8pPr marL="2724741" algn="l" defTabSz="778498" rtl="0" eaLnBrk="1" latinLnBrk="1" hangingPunct="1">
      <a:defRPr sz="1021" kern="1200">
        <a:solidFill>
          <a:schemeClr val="tx1"/>
        </a:solidFill>
        <a:latin typeface="+mn-lt"/>
        <a:ea typeface="+mn-ea"/>
        <a:cs typeface="+mn-cs"/>
      </a:defRPr>
    </a:lvl8pPr>
    <a:lvl9pPr marL="3113991" algn="l" defTabSz="778498" rtl="0" eaLnBrk="1" latinLnBrk="1" hangingPunct="1">
      <a:defRPr sz="102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1080X1920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ED145-72DA-4F83-A2C5-9A778722E83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017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1080X1920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ED145-72DA-4F83-A2C5-9A778722E8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22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1080X1920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ED145-72DA-4F83-A2C5-9A778722E8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692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1080X1920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ED145-72DA-4F83-A2C5-9A778722E8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3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1080X1920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ED145-72DA-4F83-A2C5-9A778722E8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39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1080X1920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ED145-72DA-4F83-A2C5-9A778722E8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38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1080X1920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ED145-72DA-4F83-A2C5-9A778722E8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5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394374"/>
            <a:ext cx="6995160" cy="509354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7684348"/>
            <a:ext cx="6172200" cy="353229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3E7-45ED-4538-B265-6DEE8EA6C07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D5F2-8B5A-40A5-93C3-7E48BE8A9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1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3E7-45ED-4538-B265-6DEE8EA6C07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D5F2-8B5A-40A5-93C3-7E48BE8A9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778933"/>
            <a:ext cx="1774508" cy="123985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778933"/>
            <a:ext cx="5220653" cy="123985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3E7-45ED-4538-B265-6DEE8EA6C07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D5F2-8B5A-40A5-93C3-7E48BE8A9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2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3E7-45ED-4538-B265-6DEE8EA6C07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D5F2-8B5A-40A5-93C3-7E48BE8A9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2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3647444"/>
            <a:ext cx="7098030" cy="608583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9790858"/>
            <a:ext cx="7098030" cy="320039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3E7-45ED-4538-B265-6DEE8EA6C07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D5F2-8B5A-40A5-93C3-7E48BE8A9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6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894667"/>
            <a:ext cx="3497580" cy="928285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894667"/>
            <a:ext cx="3497580" cy="928285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3E7-45ED-4538-B265-6DEE8EA6C07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D5F2-8B5A-40A5-93C3-7E48BE8A9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64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78936"/>
            <a:ext cx="7098030" cy="28278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3586481"/>
            <a:ext cx="3481506" cy="175767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5344160"/>
            <a:ext cx="3481506" cy="786045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3586481"/>
            <a:ext cx="3498652" cy="175767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5344160"/>
            <a:ext cx="3498652" cy="786045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3E7-45ED-4538-B265-6DEE8EA6C07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D5F2-8B5A-40A5-93C3-7E48BE8A9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3E7-45ED-4538-B265-6DEE8EA6C07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D5F2-8B5A-40A5-93C3-7E48BE8A9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8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3E7-45ED-4538-B265-6DEE8EA6C07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D5F2-8B5A-40A5-93C3-7E48BE8A9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97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75360"/>
            <a:ext cx="2654260" cy="341376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2106510"/>
            <a:ext cx="4166235" cy="1039706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389120"/>
            <a:ext cx="2654260" cy="81313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3E7-45ED-4538-B265-6DEE8EA6C07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D5F2-8B5A-40A5-93C3-7E48BE8A9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34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75360"/>
            <a:ext cx="2654260" cy="341376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2106510"/>
            <a:ext cx="4166235" cy="1039706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389120"/>
            <a:ext cx="2654260" cy="81313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3E7-45ED-4538-B265-6DEE8EA6C07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D5F2-8B5A-40A5-93C3-7E48BE8A9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5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778936"/>
            <a:ext cx="709803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894667"/>
            <a:ext cx="709803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3560217"/>
            <a:ext cx="18516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623E7-45ED-4538-B265-6DEE8EA6C07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3560217"/>
            <a:ext cx="277749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3560217"/>
            <a:ext cx="18516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D5F2-8B5A-40A5-93C3-7E48BE8A9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5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822960" rtl="0" eaLnBrk="1" latinLnBrk="1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1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1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1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1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1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1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1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1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1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6D2106-A9C6-40BF-8B7F-B5534B802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3483" y="7231711"/>
            <a:ext cx="8556565" cy="42908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2E3A6F7-8D85-4CA4-BDE7-753AFC80EC78}"/>
              </a:ext>
            </a:extLst>
          </p:cNvPr>
          <p:cNvSpPr/>
          <p:nvPr/>
        </p:nvSpPr>
        <p:spPr>
          <a:xfrm>
            <a:off x="2176608" y="11954887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latin typeface="Bahnschrift SemiBold" panose="020B0502040204020203" pitchFamily="34" charset="0"/>
              </a:rPr>
              <a:t>ⓒ </a:t>
            </a:r>
            <a:r>
              <a:rPr lang="en-US" altLang="ko-KR" b="1">
                <a:latin typeface="Bahnschrift SemiBold" panose="020B0502040204020203" pitchFamily="34" charset="0"/>
              </a:rPr>
              <a:t>2019. HonCook All Rights Reserved	</a:t>
            </a:r>
            <a:endParaRPr lang="ko-KR" altLang="en-US">
              <a:latin typeface="Bahnschrift SemiBold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D24577-D6C2-4EDF-A25F-6D6BBC87066D}"/>
              </a:ext>
            </a:extLst>
          </p:cNvPr>
          <p:cNvSpPr/>
          <p:nvPr/>
        </p:nvSpPr>
        <p:spPr>
          <a:xfrm>
            <a:off x="15825066" y="6945868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i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나만의 레시피 공유 어플리케이션</a:t>
            </a:r>
            <a:endParaRPr lang="en-US" altLang="ko-KR" i="1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9B2A0A-0A5E-4F9C-AB3E-F5A9D26ADBA8}"/>
              </a:ext>
            </a:extLst>
          </p:cNvPr>
          <p:cNvSpPr/>
          <p:nvPr/>
        </p:nvSpPr>
        <p:spPr>
          <a:xfrm>
            <a:off x="-1262072" y="-6697732"/>
            <a:ext cx="11186160" cy="9203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D223A3-28E4-46C3-BF97-7D31A8DD17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574" y="9778226"/>
            <a:ext cx="1206280" cy="777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154BB3-89ED-4423-A762-B7CF045A321A}"/>
              </a:ext>
            </a:extLst>
          </p:cNvPr>
          <p:cNvSpPr/>
          <p:nvPr/>
        </p:nvSpPr>
        <p:spPr>
          <a:xfrm>
            <a:off x="835599" y="3073685"/>
            <a:ext cx="65584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63500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9600" b="1" i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radley Hand ITC" panose="03070402050302030203" pitchFamily="66" charset="0"/>
                <a:ea typeface="MS Gothic" panose="020B0609070205080204" pitchFamily="49" charset="-128"/>
              </a:rPr>
              <a:t>Hon Cook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F3E9BF-2B3A-4474-8155-C8D055A88C45}"/>
              </a:ext>
            </a:extLst>
          </p:cNvPr>
          <p:cNvSpPr/>
          <p:nvPr/>
        </p:nvSpPr>
        <p:spPr>
          <a:xfrm>
            <a:off x="11682867" y="5584459"/>
            <a:ext cx="370564" cy="2333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93B088-F987-406C-B28B-CDD93C98FB77}"/>
              </a:ext>
            </a:extLst>
          </p:cNvPr>
          <p:cNvSpPr/>
          <p:nvPr/>
        </p:nvSpPr>
        <p:spPr>
          <a:xfrm>
            <a:off x="12368325" y="5600578"/>
            <a:ext cx="370564" cy="2333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DD3647-21F4-406B-AD71-C16492B52BCF}"/>
              </a:ext>
            </a:extLst>
          </p:cNvPr>
          <p:cNvSpPr/>
          <p:nvPr/>
        </p:nvSpPr>
        <p:spPr>
          <a:xfrm>
            <a:off x="13019973" y="6177289"/>
            <a:ext cx="370564" cy="1724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DBBD4A-7BCE-4821-829B-F5889B3CC696}"/>
              </a:ext>
            </a:extLst>
          </p:cNvPr>
          <p:cNvSpPr/>
          <p:nvPr/>
        </p:nvSpPr>
        <p:spPr>
          <a:xfrm>
            <a:off x="-11035231" y="4005368"/>
            <a:ext cx="9540240" cy="12108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DC239B8-5699-464B-8328-1FC47B3B7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491582" y="4225437"/>
            <a:ext cx="1181100" cy="8731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323178A-604E-4F39-A483-2D50D3EB4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877393" y="4242343"/>
            <a:ext cx="1140745" cy="80431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9107EC5-3900-4794-9994-32A50E5632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754060" y="4159432"/>
            <a:ext cx="1303483" cy="96782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6CDE572-29C8-49B1-B700-CFCA6DF4E8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474225" y="4160590"/>
            <a:ext cx="1285875" cy="976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B77A7EC-F7CE-4A5A-9DE9-4F6155A6ED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0044759" y="4234580"/>
            <a:ext cx="1314450" cy="9302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1DC5778-2BC4-4B75-9D18-5ACFB44755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148" y="2978265"/>
            <a:ext cx="1079034" cy="10790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C36E85-83B2-474A-B9E1-D93995794719}"/>
              </a:ext>
            </a:extLst>
          </p:cNvPr>
          <p:cNvSpPr/>
          <p:nvPr/>
        </p:nvSpPr>
        <p:spPr>
          <a:xfrm>
            <a:off x="-1262072" y="12756587"/>
            <a:ext cx="11186160" cy="29676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F7E5CF2-B0EF-40ED-96F8-147E71BBE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9792" y="5372972"/>
            <a:ext cx="1140745" cy="8043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0971BAD-DA87-4409-A211-CEFFEC017B3A}"/>
              </a:ext>
            </a:extLst>
          </p:cNvPr>
          <p:cNvGrpSpPr/>
          <p:nvPr/>
        </p:nvGrpSpPr>
        <p:grpSpPr>
          <a:xfrm>
            <a:off x="2551804" y="3321403"/>
            <a:ext cx="3164401" cy="3193143"/>
            <a:chOff x="2592367" y="3271924"/>
            <a:chExt cx="3164401" cy="319314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BCBE538-E6DA-4BF9-B1EA-C2B9DD648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050" y="4911712"/>
              <a:ext cx="1079034" cy="110390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753E78B-2D16-4797-8548-58902552104F}"/>
                </a:ext>
              </a:extLst>
            </p:cNvPr>
            <p:cNvSpPr/>
            <p:nvPr/>
          </p:nvSpPr>
          <p:spPr>
            <a:xfrm>
              <a:off x="2592367" y="3271924"/>
              <a:ext cx="3164401" cy="3193143"/>
            </a:xfrm>
            <a:prstGeom prst="rect">
              <a:avLst/>
            </a:prstGeom>
          </p:spPr>
          <p:txBody>
            <a:bodyPr wrap="none">
              <a:prstTxWarp prst="textArchDown">
                <a:avLst>
                  <a:gd name="adj" fmla="val 1631169"/>
                </a:avLst>
              </a:prstTxWarp>
              <a:spAutoFit/>
            </a:bodyPr>
            <a:lstStyle/>
            <a:p>
              <a:pPr algn="ctr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홀로 요리 하는 사람 들을 위한</a:t>
              </a:r>
              <a:endParaRPr lang="en-US" altLang="ko-KR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  <a:p>
              <a:pPr algn="ctr"/>
              <a:endParaRPr lang="en-US" altLang="ko-KR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04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E3A6F7-8D85-4CA4-BDE7-753AFC80EC78}"/>
              </a:ext>
            </a:extLst>
          </p:cNvPr>
          <p:cNvSpPr/>
          <p:nvPr/>
        </p:nvSpPr>
        <p:spPr>
          <a:xfrm>
            <a:off x="2176608" y="11954887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latin typeface="Bahnschrift SemiBold" panose="020B0502040204020203" pitchFamily="34" charset="0"/>
              </a:rPr>
              <a:t>ⓒ </a:t>
            </a:r>
            <a:r>
              <a:rPr lang="en-US" altLang="ko-KR" b="1">
                <a:latin typeface="Bahnschrift SemiBold" panose="020B0502040204020203" pitchFamily="34" charset="0"/>
              </a:rPr>
              <a:t>2019. HonCook All Rights Reserved	</a:t>
            </a:r>
            <a:endParaRPr lang="ko-KR" altLang="en-US">
              <a:latin typeface="Bahnschrift SemiBold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D24577-D6C2-4EDF-A25F-6D6BBC87066D}"/>
              </a:ext>
            </a:extLst>
          </p:cNvPr>
          <p:cNvSpPr/>
          <p:nvPr/>
        </p:nvSpPr>
        <p:spPr>
          <a:xfrm>
            <a:off x="15825066" y="6945868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i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나만의 레시피 공유 어플리케이션</a:t>
            </a:r>
            <a:endParaRPr lang="en-US" altLang="ko-KR" i="1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9B2A0A-0A5E-4F9C-AB3E-F5A9D26ADBA8}"/>
              </a:ext>
            </a:extLst>
          </p:cNvPr>
          <p:cNvSpPr/>
          <p:nvPr/>
        </p:nvSpPr>
        <p:spPr>
          <a:xfrm>
            <a:off x="-1262072" y="-6697732"/>
            <a:ext cx="11186160" cy="9203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D223A3-28E4-46C3-BF97-7D31A8DD17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574" y="9778226"/>
            <a:ext cx="1206280" cy="777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154BB3-89ED-4423-A762-B7CF045A321A}"/>
              </a:ext>
            </a:extLst>
          </p:cNvPr>
          <p:cNvSpPr/>
          <p:nvPr/>
        </p:nvSpPr>
        <p:spPr>
          <a:xfrm>
            <a:off x="15825066" y="1379510"/>
            <a:ext cx="65584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63500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9600" b="1" i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radley Hand ITC" panose="03070402050302030203" pitchFamily="66" charset="0"/>
                <a:ea typeface="MS Gothic" panose="020B0609070205080204" pitchFamily="49" charset="-128"/>
              </a:rPr>
              <a:t>Hon Cook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F3E9BF-2B3A-4474-8155-C8D055A88C45}"/>
              </a:ext>
            </a:extLst>
          </p:cNvPr>
          <p:cNvSpPr/>
          <p:nvPr/>
        </p:nvSpPr>
        <p:spPr>
          <a:xfrm>
            <a:off x="11682867" y="5584459"/>
            <a:ext cx="370564" cy="2333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93B088-F987-406C-B28B-CDD93C98FB77}"/>
              </a:ext>
            </a:extLst>
          </p:cNvPr>
          <p:cNvSpPr/>
          <p:nvPr/>
        </p:nvSpPr>
        <p:spPr>
          <a:xfrm>
            <a:off x="12368325" y="5600578"/>
            <a:ext cx="370564" cy="2333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DD3647-21F4-406B-AD71-C16492B52BCF}"/>
              </a:ext>
            </a:extLst>
          </p:cNvPr>
          <p:cNvSpPr/>
          <p:nvPr/>
        </p:nvSpPr>
        <p:spPr>
          <a:xfrm>
            <a:off x="13019973" y="6177289"/>
            <a:ext cx="370564" cy="1724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DBBD4A-7BCE-4821-829B-F5889B3CC696}"/>
              </a:ext>
            </a:extLst>
          </p:cNvPr>
          <p:cNvSpPr/>
          <p:nvPr/>
        </p:nvSpPr>
        <p:spPr>
          <a:xfrm>
            <a:off x="-11035231" y="4005368"/>
            <a:ext cx="9540240" cy="12108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DC239B8-5699-464B-8328-1FC47B3B7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491582" y="4225437"/>
            <a:ext cx="1181100" cy="8731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323178A-604E-4F39-A483-2D50D3EB4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877393" y="4242343"/>
            <a:ext cx="1140745" cy="80431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9107EC5-3900-4794-9994-32A50E563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754060" y="4159432"/>
            <a:ext cx="1303483" cy="96782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6CDE572-29C8-49B1-B700-CFCA6DF4E8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474225" y="4160590"/>
            <a:ext cx="1285875" cy="976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B77A7EC-F7CE-4A5A-9DE9-4F6155A6ED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044759" y="4234580"/>
            <a:ext cx="1314450" cy="9302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1DC5778-2BC4-4B75-9D18-5ACFB44755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148" y="2978265"/>
            <a:ext cx="1079034" cy="10790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C36E85-83B2-474A-B9E1-D93995794719}"/>
              </a:ext>
            </a:extLst>
          </p:cNvPr>
          <p:cNvSpPr/>
          <p:nvPr/>
        </p:nvSpPr>
        <p:spPr>
          <a:xfrm>
            <a:off x="-1262072" y="12756587"/>
            <a:ext cx="11186160" cy="29676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F7E5CF2-B0EF-40ED-96F8-147E71BBE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9792" y="5372972"/>
            <a:ext cx="1140745" cy="8043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0971BAD-DA87-4409-A211-CEFFEC017B3A}"/>
              </a:ext>
            </a:extLst>
          </p:cNvPr>
          <p:cNvGrpSpPr/>
          <p:nvPr/>
        </p:nvGrpSpPr>
        <p:grpSpPr>
          <a:xfrm>
            <a:off x="171671" y="2776654"/>
            <a:ext cx="1580929" cy="1344014"/>
            <a:chOff x="11175355" y="5989176"/>
            <a:chExt cx="1758479" cy="140515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BCBE538-E6DA-4BF9-B1EA-C2B9DD648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5078" y="5989176"/>
              <a:ext cx="1079034" cy="110390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753E78B-2D16-4797-8548-58902552104F}"/>
                </a:ext>
              </a:extLst>
            </p:cNvPr>
            <p:cNvSpPr/>
            <p:nvPr/>
          </p:nvSpPr>
          <p:spPr>
            <a:xfrm>
              <a:off x="11175355" y="6579162"/>
              <a:ext cx="1758479" cy="815169"/>
            </a:xfrm>
            <a:prstGeom prst="rect">
              <a:avLst/>
            </a:prstGeom>
          </p:spPr>
          <p:txBody>
            <a:bodyPr wrap="none">
              <a:prstTxWarp prst="textArchDown">
                <a:avLst>
                  <a:gd name="adj" fmla="val 1631169"/>
                </a:avLst>
              </a:prstTxWarp>
              <a:spAutoFit/>
            </a:bodyPr>
            <a:lstStyle/>
            <a:p>
              <a:pPr algn="ctr"/>
              <a:r>
                <a:rPr lang="en-US" altLang="ko-KR" b="1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Bradley Hand ITC" panose="03070402050302030203" pitchFamily="66" charset="0"/>
                  <a:ea typeface="08서울남산체 B" panose="02020603020101020101" pitchFamily="18" charset="-127"/>
                </a:rPr>
                <a:t>Hon Cook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788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D848D4-4323-4DB2-9A8C-5194E4F9AEBF}"/>
              </a:ext>
            </a:extLst>
          </p:cNvPr>
          <p:cNvSpPr/>
          <p:nvPr/>
        </p:nvSpPr>
        <p:spPr>
          <a:xfrm>
            <a:off x="-19668" y="2486230"/>
            <a:ext cx="1466054" cy="11645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D24577-D6C2-4EDF-A25F-6D6BBC87066D}"/>
              </a:ext>
            </a:extLst>
          </p:cNvPr>
          <p:cNvSpPr/>
          <p:nvPr/>
        </p:nvSpPr>
        <p:spPr>
          <a:xfrm>
            <a:off x="-10786324" y="1795008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i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나만의 레시피 공유 어플리케이션</a:t>
            </a:r>
            <a:endParaRPr lang="en-US" altLang="ko-KR" i="1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9B2A0A-0A5E-4F9C-AB3E-F5A9D26ADBA8}"/>
              </a:ext>
            </a:extLst>
          </p:cNvPr>
          <p:cNvSpPr/>
          <p:nvPr/>
        </p:nvSpPr>
        <p:spPr>
          <a:xfrm>
            <a:off x="-1262072" y="-6697732"/>
            <a:ext cx="11186160" cy="9203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D223A3-28E4-46C3-BF97-7D31A8DD17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574" y="9778226"/>
            <a:ext cx="1206280" cy="777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154BB3-89ED-4423-A762-B7CF045A321A}"/>
              </a:ext>
            </a:extLst>
          </p:cNvPr>
          <p:cNvSpPr/>
          <p:nvPr/>
        </p:nvSpPr>
        <p:spPr>
          <a:xfrm>
            <a:off x="15825066" y="1379510"/>
            <a:ext cx="65584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63500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9600" b="1" i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radley Hand ITC" panose="03070402050302030203" pitchFamily="66" charset="0"/>
                <a:ea typeface="MS Gothic" panose="020B0609070205080204" pitchFamily="49" charset="-128"/>
              </a:rPr>
              <a:t>Hon Cook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F3E9BF-2B3A-4474-8155-C8D055A88C45}"/>
              </a:ext>
            </a:extLst>
          </p:cNvPr>
          <p:cNvSpPr/>
          <p:nvPr/>
        </p:nvSpPr>
        <p:spPr>
          <a:xfrm>
            <a:off x="11682867" y="5584459"/>
            <a:ext cx="370564" cy="2333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93B088-F987-406C-B28B-CDD93C98FB77}"/>
              </a:ext>
            </a:extLst>
          </p:cNvPr>
          <p:cNvSpPr/>
          <p:nvPr/>
        </p:nvSpPr>
        <p:spPr>
          <a:xfrm>
            <a:off x="12368325" y="5600578"/>
            <a:ext cx="370564" cy="2333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DD3647-21F4-406B-AD71-C16492B52BCF}"/>
              </a:ext>
            </a:extLst>
          </p:cNvPr>
          <p:cNvSpPr/>
          <p:nvPr/>
        </p:nvSpPr>
        <p:spPr>
          <a:xfrm>
            <a:off x="13019973" y="6177289"/>
            <a:ext cx="370564" cy="1724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B5DE7B-6716-4125-9352-0282CF9180EA}"/>
              </a:ext>
            </a:extLst>
          </p:cNvPr>
          <p:cNvGrpSpPr/>
          <p:nvPr/>
        </p:nvGrpSpPr>
        <p:grpSpPr>
          <a:xfrm>
            <a:off x="1452208" y="2486229"/>
            <a:ext cx="7025042" cy="1164559"/>
            <a:chOff x="-11035231" y="4005368"/>
            <a:chExt cx="9540240" cy="12108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2DBBD4A-7BCE-4821-829B-F5889B3CC696}"/>
                </a:ext>
              </a:extLst>
            </p:cNvPr>
            <p:cNvSpPr/>
            <p:nvPr/>
          </p:nvSpPr>
          <p:spPr>
            <a:xfrm>
              <a:off x="-11035231" y="4005368"/>
              <a:ext cx="9540240" cy="12108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DC239B8-5699-464B-8328-1FC47B3B7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8725686" y="4136848"/>
              <a:ext cx="1181100" cy="87314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23178A-604E-4F39-A483-2D50D3EB4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06055" y="4185284"/>
              <a:ext cx="1140745" cy="804317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9107EC5-3900-4794-9994-32A50E563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792131" y="4118503"/>
              <a:ext cx="1303483" cy="967826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6CDE572-29C8-49B1-B700-CFCA6DF4E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194066" y="4098695"/>
              <a:ext cx="1285875" cy="9574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B77A7EC-F7CE-4A5A-9DE9-4F6155A6E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0723820" y="4145651"/>
              <a:ext cx="1314450" cy="930271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1DC5778-2BC4-4B75-9D18-5ACFB44755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49063" y="9874292"/>
            <a:ext cx="1079034" cy="10790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F7E5CF2-B0EF-40ED-96F8-147E71BBE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1187" y="3004878"/>
            <a:ext cx="1140745" cy="8043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0971BAD-DA87-4409-A211-CEFFEC017B3A}"/>
              </a:ext>
            </a:extLst>
          </p:cNvPr>
          <p:cNvGrpSpPr/>
          <p:nvPr/>
        </p:nvGrpSpPr>
        <p:grpSpPr>
          <a:xfrm>
            <a:off x="171450" y="2681286"/>
            <a:ext cx="1079034" cy="823796"/>
            <a:chOff x="11175355" y="5989176"/>
            <a:chExt cx="1758479" cy="140515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BCBE538-E6DA-4BF9-B1EA-C2B9DD648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5078" y="5989176"/>
              <a:ext cx="1079034" cy="110390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753E78B-2D16-4797-8548-58902552104F}"/>
                </a:ext>
              </a:extLst>
            </p:cNvPr>
            <p:cNvSpPr/>
            <p:nvPr/>
          </p:nvSpPr>
          <p:spPr>
            <a:xfrm>
              <a:off x="11175355" y="6579162"/>
              <a:ext cx="1758479" cy="815169"/>
            </a:xfrm>
            <a:prstGeom prst="rect">
              <a:avLst/>
            </a:prstGeom>
          </p:spPr>
          <p:txBody>
            <a:bodyPr wrap="none">
              <a:prstTxWarp prst="textArchDown">
                <a:avLst>
                  <a:gd name="adj" fmla="val 1631169"/>
                </a:avLst>
              </a:prstTxWarp>
              <a:spAutoFit/>
            </a:bodyPr>
            <a:lstStyle/>
            <a:p>
              <a:pPr algn="ctr"/>
              <a:r>
                <a:rPr lang="en-US" altLang="ko-KR" b="1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Bradley Hand ITC" panose="03070402050302030203" pitchFamily="66" charset="0"/>
                  <a:ea typeface="08서울남산체 B" panose="02020603020101020101" pitchFamily="18" charset="-127"/>
                </a:rPr>
                <a:t>Hon Cook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8D6F41-168A-470F-89D9-79834008D550}"/>
              </a:ext>
            </a:extLst>
          </p:cNvPr>
          <p:cNvSpPr/>
          <p:nvPr/>
        </p:nvSpPr>
        <p:spPr>
          <a:xfrm>
            <a:off x="-13016584" y="5105675"/>
            <a:ext cx="9296400" cy="5345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F65797-616D-4FC9-A35B-6D22663AC73B}"/>
              </a:ext>
            </a:extLst>
          </p:cNvPr>
          <p:cNvSpPr/>
          <p:nvPr/>
        </p:nvSpPr>
        <p:spPr>
          <a:xfrm>
            <a:off x="-12383768" y="5105674"/>
            <a:ext cx="1461270" cy="5345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식 종</a:t>
            </a:r>
            <a:endParaRPr lang="en-US" altLang="ko-KR" sz="1600" b="1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 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B334825-BC97-4EA8-9E09-7C19D8F3FA00}"/>
              </a:ext>
            </a:extLst>
          </p:cNvPr>
          <p:cNvSpPr/>
          <p:nvPr/>
        </p:nvSpPr>
        <p:spPr>
          <a:xfrm>
            <a:off x="-9216022" y="5105674"/>
            <a:ext cx="1706476" cy="534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    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2CD76EF-FE40-4BB9-B828-1698117DDB06}"/>
              </a:ext>
            </a:extLst>
          </p:cNvPr>
          <p:cNvSpPr/>
          <p:nvPr/>
        </p:nvSpPr>
        <p:spPr>
          <a:xfrm>
            <a:off x="-7503724" y="5105674"/>
            <a:ext cx="1706476" cy="534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   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88021D6-DEDF-46A5-9BE5-6708B8E71028}"/>
              </a:ext>
            </a:extLst>
          </p:cNvPr>
          <p:cNvSpPr/>
          <p:nvPr/>
        </p:nvSpPr>
        <p:spPr>
          <a:xfrm>
            <a:off x="-5797248" y="5105674"/>
            <a:ext cx="1706476" cy="534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양    식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CA55FF3-38BD-4A52-9A0B-C1621364B25D}"/>
              </a:ext>
            </a:extLst>
          </p:cNvPr>
          <p:cNvCxnSpPr>
            <a:cxnSpLocks/>
          </p:cNvCxnSpPr>
          <p:nvPr/>
        </p:nvCxnSpPr>
        <p:spPr>
          <a:xfrm>
            <a:off x="-9099019" y="3108102"/>
            <a:ext cx="1461270" cy="542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C36E85-83B2-474A-B9E1-D93995794719}"/>
              </a:ext>
            </a:extLst>
          </p:cNvPr>
          <p:cNvSpPr/>
          <p:nvPr/>
        </p:nvSpPr>
        <p:spPr>
          <a:xfrm>
            <a:off x="-1262072" y="12756587"/>
            <a:ext cx="11186160" cy="29676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33A442-01D8-4E45-86CB-EDA87DF0B862}"/>
              </a:ext>
            </a:extLst>
          </p:cNvPr>
          <p:cNvSpPr/>
          <p:nvPr/>
        </p:nvSpPr>
        <p:spPr>
          <a:xfrm>
            <a:off x="1981073" y="4146312"/>
            <a:ext cx="4632960" cy="6705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   천   레   시   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C0CA7B4-6FEB-426B-8C64-536D43A360E0}"/>
              </a:ext>
            </a:extLst>
          </p:cNvPr>
          <p:cNvSpPr/>
          <p:nvPr/>
        </p:nvSpPr>
        <p:spPr>
          <a:xfrm>
            <a:off x="561226" y="5461077"/>
            <a:ext cx="3148816" cy="21946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700327A-B103-4A74-8D34-02527B7DAA63}"/>
              </a:ext>
            </a:extLst>
          </p:cNvPr>
          <p:cNvSpPr/>
          <p:nvPr/>
        </p:nvSpPr>
        <p:spPr>
          <a:xfrm>
            <a:off x="4576653" y="5461077"/>
            <a:ext cx="3148816" cy="21946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939FEB5-1443-4A8B-AB54-5EBADE8E8413}"/>
              </a:ext>
            </a:extLst>
          </p:cNvPr>
          <p:cNvSpPr/>
          <p:nvPr/>
        </p:nvSpPr>
        <p:spPr>
          <a:xfrm>
            <a:off x="561226" y="8821765"/>
            <a:ext cx="3148816" cy="21946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F8A78EF-E86A-417E-B956-8B081A09EFC1}"/>
              </a:ext>
            </a:extLst>
          </p:cNvPr>
          <p:cNvSpPr/>
          <p:nvPr/>
        </p:nvSpPr>
        <p:spPr>
          <a:xfrm>
            <a:off x="4576653" y="8821765"/>
            <a:ext cx="3148816" cy="21946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7AD3AC9-02C4-4ED4-A673-18B4177604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226" y="5461077"/>
            <a:ext cx="3148816" cy="21889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E27AAC-A39A-483D-8A93-92FEE3288B9D}"/>
              </a:ext>
            </a:extLst>
          </p:cNvPr>
          <p:cNvSpPr/>
          <p:nvPr/>
        </p:nvSpPr>
        <p:spPr>
          <a:xfrm>
            <a:off x="1589031" y="7891861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 란 말 이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6E74340-2E04-4B61-AD28-4727398E6F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6652" y="5461077"/>
            <a:ext cx="3148815" cy="21889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0A490F75-FA1A-4C35-AD31-DBA5BCD73AC4}"/>
              </a:ext>
            </a:extLst>
          </p:cNvPr>
          <p:cNvSpPr/>
          <p:nvPr/>
        </p:nvSpPr>
        <p:spPr>
          <a:xfrm>
            <a:off x="5440770" y="7891861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 므 라 이 스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60CFEE7-6F98-426B-BB19-535B6EB3B6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1226" y="8816133"/>
            <a:ext cx="3148816" cy="21946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CBF68521-D01B-4451-8933-724D6AB9B6DB}"/>
              </a:ext>
            </a:extLst>
          </p:cNvPr>
          <p:cNvSpPr/>
          <p:nvPr/>
        </p:nvSpPr>
        <p:spPr>
          <a:xfrm>
            <a:off x="1717273" y="11281702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 란 찜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E1CED55-B9AD-4CF9-B5E6-DCF9C62393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6652" y="8816132"/>
            <a:ext cx="3148815" cy="22002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56AA5E2D-DB69-476A-BB8E-6918FEA52133}"/>
              </a:ext>
            </a:extLst>
          </p:cNvPr>
          <p:cNvSpPr/>
          <p:nvPr/>
        </p:nvSpPr>
        <p:spPr>
          <a:xfrm>
            <a:off x="5585259" y="11281702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 크 램 블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81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AD24577-D6C2-4EDF-A25F-6D6BBC87066D}"/>
              </a:ext>
            </a:extLst>
          </p:cNvPr>
          <p:cNvSpPr/>
          <p:nvPr/>
        </p:nvSpPr>
        <p:spPr>
          <a:xfrm>
            <a:off x="-10786324" y="1795008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i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나만의 레시피 공유 어플리케이션</a:t>
            </a:r>
            <a:endParaRPr lang="en-US" altLang="ko-KR" i="1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9B2A0A-0A5E-4F9C-AB3E-F5A9D26ADBA8}"/>
              </a:ext>
            </a:extLst>
          </p:cNvPr>
          <p:cNvSpPr/>
          <p:nvPr/>
        </p:nvSpPr>
        <p:spPr>
          <a:xfrm>
            <a:off x="-1262072" y="-6697732"/>
            <a:ext cx="11186160" cy="9203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D223A3-28E4-46C3-BF97-7D31A8DD17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574" y="9778226"/>
            <a:ext cx="1206280" cy="777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154BB3-89ED-4423-A762-B7CF045A321A}"/>
              </a:ext>
            </a:extLst>
          </p:cNvPr>
          <p:cNvSpPr/>
          <p:nvPr/>
        </p:nvSpPr>
        <p:spPr>
          <a:xfrm>
            <a:off x="15825066" y="1379510"/>
            <a:ext cx="65584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63500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9600" b="1" i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radley Hand ITC" panose="03070402050302030203" pitchFamily="66" charset="0"/>
                <a:ea typeface="MS Gothic" panose="020B0609070205080204" pitchFamily="49" charset="-128"/>
              </a:rPr>
              <a:t>Hon Cook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F3E9BF-2B3A-4474-8155-C8D055A88C45}"/>
              </a:ext>
            </a:extLst>
          </p:cNvPr>
          <p:cNvSpPr/>
          <p:nvPr/>
        </p:nvSpPr>
        <p:spPr>
          <a:xfrm>
            <a:off x="11682867" y="5584459"/>
            <a:ext cx="370564" cy="2333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93B088-F987-406C-B28B-CDD93C98FB77}"/>
              </a:ext>
            </a:extLst>
          </p:cNvPr>
          <p:cNvSpPr/>
          <p:nvPr/>
        </p:nvSpPr>
        <p:spPr>
          <a:xfrm>
            <a:off x="12368325" y="5600578"/>
            <a:ext cx="370564" cy="2333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DD3647-21F4-406B-AD71-C16492B52BCF}"/>
              </a:ext>
            </a:extLst>
          </p:cNvPr>
          <p:cNvSpPr/>
          <p:nvPr/>
        </p:nvSpPr>
        <p:spPr>
          <a:xfrm>
            <a:off x="13019973" y="6177289"/>
            <a:ext cx="370564" cy="1724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B5DE7B-6716-4125-9352-0282CF9180EA}"/>
              </a:ext>
            </a:extLst>
          </p:cNvPr>
          <p:cNvGrpSpPr/>
          <p:nvPr/>
        </p:nvGrpSpPr>
        <p:grpSpPr>
          <a:xfrm>
            <a:off x="15825066" y="4523394"/>
            <a:ext cx="7025042" cy="1164559"/>
            <a:chOff x="-11035231" y="4005368"/>
            <a:chExt cx="9540240" cy="12108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2DBBD4A-7BCE-4821-829B-F5889B3CC696}"/>
                </a:ext>
              </a:extLst>
            </p:cNvPr>
            <p:cNvSpPr/>
            <p:nvPr/>
          </p:nvSpPr>
          <p:spPr>
            <a:xfrm>
              <a:off x="-11035231" y="4005368"/>
              <a:ext cx="9540240" cy="12108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DC239B8-5699-464B-8328-1FC47B3B7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8725686" y="4136848"/>
              <a:ext cx="1181100" cy="87314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23178A-604E-4F39-A483-2D50D3EB4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06055" y="4185284"/>
              <a:ext cx="1140745" cy="804317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9107EC5-3900-4794-9994-32A50E563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792131" y="4118503"/>
              <a:ext cx="1303483" cy="967826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6CDE572-29C8-49B1-B700-CFCA6DF4E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194066" y="4098695"/>
              <a:ext cx="1285875" cy="9574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B77A7EC-F7CE-4A5A-9DE9-4F6155A6E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0723820" y="4145651"/>
              <a:ext cx="1314450" cy="930271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1DC5778-2BC4-4B75-9D18-5ACFB44755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49063" y="9874292"/>
            <a:ext cx="1079034" cy="10790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F7E5CF2-B0EF-40ED-96F8-147E71BBE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1187" y="3004878"/>
            <a:ext cx="1140745" cy="8043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4285FB-BB0A-40E7-9D7A-35743375105B}"/>
              </a:ext>
            </a:extLst>
          </p:cNvPr>
          <p:cNvGrpSpPr/>
          <p:nvPr/>
        </p:nvGrpSpPr>
        <p:grpSpPr>
          <a:xfrm>
            <a:off x="3381773" y="11232889"/>
            <a:ext cx="1466054" cy="1164559"/>
            <a:chOff x="-19668" y="2486230"/>
            <a:chExt cx="1466054" cy="1164559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D848D4-4323-4DB2-9A8C-5194E4F9AEBF}"/>
                </a:ext>
              </a:extLst>
            </p:cNvPr>
            <p:cNvSpPr/>
            <p:nvPr/>
          </p:nvSpPr>
          <p:spPr>
            <a:xfrm>
              <a:off x="-19668" y="2486230"/>
              <a:ext cx="1466054" cy="11645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0971BAD-DA87-4409-A211-CEFFEC017B3A}"/>
                </a:ext>
              </a:extLst>
            </p:cNvPr>
            <p:cNvGrpSpPr/>
            <p:nvPr/>
          </p:nvGrpSpPr>
          <p:grpSpPr>
            <a:xfrm>
              <a:off x="171450" y="2681286"/>
              <a:ext cx="1079034" cy="823796"/>
              <a:chOff x="11175355" y="5989176"/>
              <a:chExt cx="1758479" cy="1405155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2BCBE538-E6DA-4BF9-B1EA-C2B9DD648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15078" y="5989176"/>
                <a:ext cx="1079034" cy="1103909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9753E78B-2D16-4797-8548-58902552104F}"/>
                  </a:ext>
                </a:extLst>
              </p:cNvPr>
              <p:cNvSpPr/>
              <p:nvPr/>
            </p:nvSpPr>
            <p:spPr>
              <a:xfrm>
                <a:off x="11175355" y="6579162"/>
                <a:ext cx="1758479" cy="815169"/>
              </a:xfrm>
              <a:prstGeom prst="rect">
                <a:avLst/>
              </a:prstGeom>
            </p:spPr>
            <p:txBody>
              <a:bodyPr wrap="none">
                <a:prstTxWarp prst="textArchDown">
                  <a:avLst>
                    <a:gd name="adj" fmla="val 1631169"/>
                  </a:avLst>
                </a:prstTxWarp>
                <a:spAutoFit/>
              </a:bodyPr>
              <a:lstStyle/>
              <a:p>
                <a:pPr algn="ctr"/>
                <a:r>
                  <a:rPr lang="en-US" altLang="ko-KR" b="1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latin typeface="Bradley Hand ITC" panose="03070402050302030203" pitchFamily="66" charset="0"/>
                    <a:ea typeface="08서울남산체 B" panose="02020603020101020101" pitchFamily="18" charset="-127"/>
                  </a:rPr>
                  <a:t>Hon Cook</a:t>
                </a: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8D6F41-168A-470F-89D9-79834008D550}"/>
              </a:ext>
            </a:extLst>
          </p:cNvPr>
          <p:cNvSpPr/>
          <p:nvPr/>
        </p:nvSpPr>
        <p:spPr>
          <a:xfrm>
            <a:off x="-13016584" y="5105675"/>
            <a:ext cx="9296400" cy="5345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F65797-616D-4FC9-A35B-6D22663AC73B}"/>
              </a:ext>
            </a:extLst>
          </p:cNvPr>
          <p:cNvSpPr/>
          <p:nvPr/>
        </p:nvSpPr>
        <p:spPr>
          <a:xfrm>
            <a:off x="-12383768" y="5105674"/>
            <a:ext cx="1461270" cy="5345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식 종</a:t>
            </a:r>
            <a:endParaRPr lang="en-US" altLang="ko-KR" sz="1600" b="1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 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B334825-BC97-4EA8-9E09-7C19D8F3FA00}"/>
              </a:ext>
            </a:extLst>
          </p:cNvPr>
          <p:cNvSpPr/>
          <p:nvPr/>
        </p:nvSpPr>
        <p:spPr>
          <a:xfrm>
            <a:off x="-9216022" y="5105674"/>
            <a:ext cx="1706476" cy="534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    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2CD76EF-FE40-4BB9-B828-1698117DDB06}"/>
              </a:ext>
            </a:extLst>
          </p:cNvPr>
          <p:cNvSpPr/>
          <p:nvPr/>
        </p:nvSpPr>
        <p:spPr>
          <a:xfrm>
            <a:off x="-7503724" y="5105674"/>
            <a:ext cx="1706476" cy="534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   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88021D6-DEDF-46A5-9BE5-6708B8E71028}"/>
              </a:ext>
            </a:extLst>
          </p:cNvPr>
          <p:cNvSpPr/>
          <p:nvPr/>
        </p:nvSpPr>
        <p:spPr>
          <a:xfrm>
            <a:off x="-5797248" y="5105674"/>
            <a:ext cx="1706476" cy="534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양    식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CA55FF3-38BD-4A52-9A0B-C1621364B25D}"/>
              </a:ext>
            </a:extLst>
          </p:cNvPr>
          <p:cNvCxnSpPr>
            <a:cxnSpLocks/>
          </p:cNvCxnSpPr>
          <p:nvPr/>
        </p:nvCxnSpPr>
        <p:spPr>
          <a:xfrm>
            <a:off x="-9099019" y="3108102"/>
            <a:ext cx="1461270" cy="542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C36E85-83B2-474A-B9E1-D93995794719}"/>
              </a:ext>
            </a:extLst>
          </p:cNvPr>
          <p:cNvSpPr/>
          <p:nvPr/>
        </p:nvSpPr>
        <p:spPr>
          <a:xfrm>
            <a:off x="-1262072" y="12756587"/>
            <a:ext cx="11186160" cy="29676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33A442-01D8-4E45-86CB-EDA87DF0B862}"/>
              </a:ext>
            </a:extLst>
          </p:cNvPr>
          <p:cNvSpPr/>
          <p:nvPr/>
        </p:nvSpPr>
        <p:spPr>
          <a:xfrm>
            <a:off x="1981073" y="3208012"/>
            <a:ext cx="4632960" cy="6705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   천   레   시   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C0CA7B4-6FEB-426B-8C64-536D43A360E0}"/>
              </a:ext>
            </a:extLst>
          </p:cNvPr>
          <p:cNvSpPr/>
          <p:nvPr/>
        </p:nvSpPr>
        <p:spPr>
          <a:xfrm>
            <a:off x="561226" y="4522777"/>
            <a:ext cx="3148816" cy="21946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700327A-B103-4A74-8D34-02527B7DAA63}"/>
              </a:ext>
            </a:extLst>
          </p:cNvPr>
          <p:cNvSpPr/>
          <p:nvPr/>
        </p:nvSpPr>
        <p:spPr>
          <a:xfrm>
            <a:off x="4576653" y="4522777"/>
            <a:ext cx="3148816" cy="21946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939FEB5-1443-4A8B-AB54-5EBADE8E8413}"/>
              </a:ext>
            </a:extLst>
          </p:cNvPr>
          <p:cNvSpPr/>
          <p:nvPr/>
        </p:nvSpPr>
        <p:spPr>
          <a:xfrm>
            <a:off x="561226" y="7883465"/>
            <a:ext cx="3148816" cy="21946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F8A78EF-E86A-417E-B956-8B081A09EFC1}"/>
              </a:ext>
            </a:extLst>
          </p:cNvPr>
          <p:cNvSpPr/>
          <p:nvPr/>
        </p:nvSpPr>
        <p:spPr>
          <a:xfrm>
            <a:off x="4576653" y="7883465"/>
            <a:ext cx="3148816" cy="21946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7AD3AC9-02C4-4ED4-A673-18B4177604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226" y="4522777"/>
            <a:ext cx="3148816" cy="21889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E27AAC-A39A-483D-8A93-92FEE3288B9D}"/>
              </a:ext>
            </a:extLst>
          </p:cNvPr>
          <p:cNvSpPr/>
          <p:nvPr/>
        </p:nvSpPr>
        <p:spPr>
          <a:xfrm>
            <a:off x="1589031" y="6953561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 란 말 이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6E74340-2E04-4B61-AD28-4727398E6F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6652" y="4522777"/>
            <a:ext cx="3148815" cy="21889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0A490F75-FA1A-4C35-AD31-DBA5BCD73AC4}"/>
              </a:ext>
            </a:extLst>
          </p:cNvPr>
          <p:cNvSpPr/>
          <p:nvPr/>
        </p:nvSpPr>
        <p:spPr>
          <a:xfrm>
            <a:off x="5440770" y="6953561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 므 라 이 스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60CFEE7-6F98-426B-BB19-535B6EB3B6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1226" y="7877833"/>
            <a:ext cx="3148816" cy="21946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CBF68521-D01B-4451-8933-724D6AB9B6DB}"/>
              </a:ext>
            </a:extLst>
          </p:cNvPr>
          <p:cNvSpPr/>
          <p:nvPr/>
        </p:nvSpPr>
        <p:spPr>
          <a:xfrm>
            <a:off x="1717273" y="10343402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 란 찜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E1CED55-B9AD-4CF9-B5E6-DCF9C62393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6652" y="7877832"/>
            <a:ext cx="3148815" cy="22002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56AA5E2D-DB69-476A-BB8E-6918FEA52133}"/>
              </a:ext>
            </a:extLst>
          </p:cNvPr>
          <p:cNvSpPr/>
          <p:nvPr/>
        </p:nvSpPr>
        <p:spPr>
          <a:xfrm>
            <a:off x="5585259" y="10343402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 크 램 블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88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07123153-6EEE-455B-AEB1-8A69543F9918}"/>
              </a:ext>
            </a:extLst>
          </p:cNvPr>
          <p:cNvSpPr/>
          <p:nvPr/>
        </p:nvSpPr>
        <p:spPr>
          <a:xfrm>
            <a:off x="-19668" y="3650788"/>
            <a:ext cx="1461270" cy="102513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D848D4-4323-4DB2-9A8C-5194E4F9AEBF}"/>
              </a:ext>
            </a:extLst>
          </p:cNvPr>
          <p:cNvSpPr/>
          <p:nvPr/>
        </p:nvSpPr>
        <p:spPr>
          <a:xfrm>
            <a:off x="-19668" y="2486230"/>
            <a:ext cx="1466054" cy="11645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D24577-D6C2-4EDF-A25F-6D6BBC87066D}"/>
              </a:ext>
            </a:extLst>
          </p:cNvPr>
          <p:cNvSpPr/>
          <p:nvPr/>
        </p:nvSpPr>
        <p:spPr>
          <a:xfrm>
            <a:off x="-10786324" y="1795008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i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나만의 레시피 공유 어플리케이션</a:t>
            </a:r>
            <a:endParaRPr lang="en-US" altLang="ko-KR" i="1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9B2A0A-0A5E-4F9C-AB3E-F5A9D26ADBA8}"/>
              </a:ext>
            </a:extLst>
          </p:cNvPr>
          <p:cNvSpPr/>
          <p:nvPr/>
        </p:nvSpPr>
        <p:spPr>
          <a:xfrm>
            <a:off x="-1262072" y="-6697732"/>
            <a:ext cx="11186160" cy="9203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D223A3-28E4-46C3-BF97-7D31A8DD17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574" y="9778226"/>
            <a:ext cx="1206280" cy="777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154BB3-89ED-4423-A762-B7CF045A321A}"/>
              </a:ext>
            </a:extLst>
          </p:cNvPr>
          <p:cNvSpPr/>
          <p:nvPr/>
        </p:nvSpPr>
        <p:spPr>
          <a:xfrm>
            <a:off x="15825066" y="1379510"/>
            <a:ext cx="65584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63500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9600" b="1" i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radley Hand ITC" panose="03070402050302030203" pitchFamily="66" charset="0"/>
                <a:ea typeface="MS Gothic" panose="020B0609070205080204" pitchFamily="49" charset="-128"/>
              </a:rPr>
              <a:t>Hon Cook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F3E9BF-2B3A-4474-8155-C8D055A88C45}"/>
              </a:ext>
            </a:extLst>
          </p:cNvPr>
          <p:cNvSpPr/>
          <p:nvPr/>
        </p:nvSpPr>
        <p:spPr>
          <a:xfrm>
            <a:off x="11682867" y="5584459"/>
            <a:ext cx="370564" cy="2333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93B088-F987-406C-B28B-CDD93C98FB77}"/>
              </a:ext>
            </a:extLst>
          </p:cNvPr>
          <p:cNvSpPr/>
          <p:nvPr/>
        </p:nvSpPr>
        <p:spPr>
          <a:xfrm>
            <a:off x="12368325" y="5600578"/>
            <a:ext cx="370564" cy="2333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DD3647-21F4-406B-AD71-C16492B52BCF}"/>
              </a:ext>
            </a:extLst>
          </p:cNvPr>
          <p:cNvSpPr/>
          <p:nvPr/>
        </p:nvSpPr>
        <p:spPr>
          <a:xfrm>
            <a:off x="13019973" y="6177289"/>
            <a:ext cx="370564" cy="1724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B5DE7B-6716-4125-9352-0282CF9180EA}"/>
              </a:ext>
            </a:extLst>
          </p:cNvPr>
          <p:cNvGrpSpPr/>
          <p:nvPr/>
        </p:nvGrpSpPr>
        <p:grpSpPr>
          <a:xfrm>
            <a:off x="1452208" y="2486229"/>
            <a:ext cx="7025042" cy="1164559"/>
            <a:chOff x="-11035231" y="4005368"/>
            <a:chExt cx="9540240" cy="12108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2DBBD4A-7BCE-4821-829B-F5889B3CC696}"/>
                </a:ext>
              </a:extLst>
            </p:cNvPr>
            <p:cNvSpPr/>
            <p:nvPr/>
          </p:nvSpPr>
          <p:spPr>
            <a:xfrm>
              <a:off x="-11035231" y="4005368"/>
              <a:ext cx="9540240" cy="12108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DC239B8-5699-464B-8328-1FC47B3B7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8725686" y="4136848"/>
              <a:ext cx="1181100" cy="87314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23178A-604E-4F39-A483-2D50D3EB4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06055" y="4185284"/>
              <a:ext cx="1140745" cy="804317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9107EC5-3900-4794-9994-32A50E563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792131" y="4118503"/>
              <a:ext cx="1303483" cy="967826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6CDE572-29C8-49B1-B700-CFCA6DF4E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194066" y="4098695"/>
              <a:ext cx="1285875" cy="9574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B77A7EC-F7CE-4A5A-9DE9-4F6155A6E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0723820" y="4145651"/>
              <a:ext cx="1314450" cy="930271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1DC5778-2BC4-4B75-9D18-5ACFB44755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49063" y="9874292"/>
            <a:ext cx="1079034" cy="10790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F7E5CF2-B0EF-40ED-96F8-147E71BBE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1187" y="3004878"/>
            <a:ext cx="1140745" cy="8043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0971BAD-DA87-4409-A211-CEFFEC017B3A}"/>
              </a:ext>
            </a:extLst>
          </p:cNvPr>
          <p:cNvGrpSpPr/>
          <p:nvPr/>
        </p:nvGrpSpPr>
        <p:grpSpPr>
          <a:xfrm>
            <a:off x="171450" y="2681286"/>
            <a:ext cx="1079034" cy="823796"/>
            <a:chOff x="11175355" y="5989176"/>
            <a:chExt cx="1758479" cy="140515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BCBE538-E6DA-4BF9-B1EA-C2B9DD648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5078" y="5989176"/>
              <a:ext cx="1079034" cy="110390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753E78B-2D16-4797-8548-58902552104F}"/>
                </a:ext>
              </a:extLst>
            </p:cNvPr>
            <p:cNvSpPr/>
            <p:nvPr/>
          </p:nvSpPr>
          <p:spPr>
            <a:xfrm>
              <a:off x="11175355" y="6579162"/>
              <a:ext cx="1758479" cy="815169"/>
            </a:xfrm>
            <a:prstGeom prst="rect">
              <a:avLst/>
            </a:prstGeom>
          </p:spPr>
          <p:txBody>
            <a:bodyPr wrap="none">
              <a:prstTxWarp prst="textArchDown">
                <a:avLst>
                  <a:gd name="adj" fmla="val 1631169"/>
                </a:avLst>
              </a:prstTxWarp>
              <a:spAutoFit/>
            </a:bodyPr>
            <a:lstStyle/>
            <a:p>
              <a:pPr algn="ctr"/>
              <a:r>
                <a:rPr lang="en-US" altLang="ko-KR" b="1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Bradley Hand ITC" panose="03070402050302030203" pitchFamily="66" charset="0"/>
                  <a:ea typeface="08서울남산체 B" panose="02020603020101020101" pitchFamily="18" charset="-127"/>
                </a:rPr>
                <a:t>Hon Cook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8D6F41-168A-470F-89D9-79834008D550}"/>
              </a:ext>
            </a:extLst>
          </p:cNvPr>
          <p:cNvSpPr/>
          <p:nvPr/>
        </p:nvSpPr>
        <p:spPr>
          <a:xfrm>
            <a:off x="-13016584" y="5105675"/>
            <a:ext cx="9296400" cy="5345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F65797-616D-4FC9-A35B-6D22663AC73B}"/>
              </a:ext>
            </a:extLst>
          </p:cNvPr>
          <p:cNvSpPr/>
          <p:nvPr/>
        </p:nvSpPr>
        <p:spPr>
          <a:xfrm>
            <a:off x="-12383768" y="5105674"/>
            <a:ext cx="1461270" cy="5345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식 종</a:t>
            </a:r>
            <a:endParaRPr lang="en-US" altLang="ko-KR" sz="1600" b="1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 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B334825-BC97-4EA8-9E09-7C19D8F3FA00}"/>
              </a:ext>
            </a:extLst>
          </p:cNvPr>
          <p:cNvSpPr/>
          <p:nvPr/>
        </p:nvSpPr>
        <p:spPr>
          <a:xfrm>
            <a:off x="-9216022" y="5105674"/>
            <a:ext cx="1706476" cy="534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    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2CD76EF-FE40-4BB9-B828-1698117DDB06}"/>
              </a:ext>
            </a:extLst>
          </p:cNvPr>
          <p:cNvSpPr/>
          <p:nvPr/>
        </p:nvSpPr>
        <p:spPr>
          <a:xfrm>
            <a:off x="-7503724" y="5105674"/>
            <a:ext cx="1706476" cy="534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   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88021D6-DEDF-46A5-9BE5-6708B8E71028}"/>
              </a:ext>
            </a:extLst>
          </p:cNvPr>
          <p:cNvSpPr/>
          <p:nvPr/>
        </p:nvSpPr>
        <p:spPr>
          <a:xfrm>
            <a:off x="-5797248" y="5105674"/>
            <a:ext cx="1706476" cy="534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양    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4FD06B-3984-4981-B29D-4AEB74543C4E}"/>
              </a:ext>
            </a:extLst>
          </p:cNvPr>
          <p:cNvSpPr/>
          <p:nvPr/>
        </p:nvSpPr>
        <p:spPr>
          <a:xfrm>
            <a:off x="-19668" y="4091708"/>
            <a:ext cx="1461270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    식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4ABF604-2371-4CF2-AF0B-D58C745516B9}"/>
              </a:ext>
            </a:extLst>
          </p:cNvPr>
          <p:cNvSpPr/>
          <p:nvPr/>
        </p:nvSpPr>
        <p:spPr>
          <a:xfrm>
            <a:off x="-19668" y="4986585"/>
            <a:ext cx="1461270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    식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80D9EB-E38B-4047-ACA1-C6E6BC3C5567}"/>
              </a:ext>
            </a:extLst>
          </p:cNvPr>
          <p:cNvSpPr/>
          <p:nvPr/>
        </p:nvSpPr>
        <p:spPr>
          <a:xfrm>
            <a:off x="-19668" y="5909991"/>
            <a:ext cx="1461270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   식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285D11-2C84-414B-8B49-EE92A1D65B36}"/>
              </a:ext>
            </a:extLst>
          </p:cNvPr>
          <p:cNvSpPr/>
          <p:nvPr/>
        </p:nvSpPr>
        <p:spPr>
          <a:xfrm>
            <a:off x="-19668" y="6822660"/>
            <a:ext cx="1461270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양    식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CA55FF3-38BD-4A52-9A0B-C1621364B25D}"/>
              </a:ext>
            </a:extLst>
          </p:cNvPr>
          <p:cNvCxnSpPr>
            <a:cxnSpLocks/>
          </p:cNvCxnSpPr>
          <p:nvPr/>
        </p:nvCxnSpPr>
        <p:spPr>
          <a:xfrm>
            <a:off x="-9099019" y="3108102"/>
            <a:ext cx="1461270" cy="542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C36E85-83B2-474A-B9E1-D93995794719}"/>
              </a:ext>
            </a:extLst>
          </p:cNvPr>
          <p:cNvSpPr/>
          <p:nvPr/>
        </p:nvSpPr>
        <p:spPr>
          <a:xfrm>
            <a:off x="-1262072" y="12756587"/>
            <a:ext cx="11186160" cy="29676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728643B-0E8B-42B2-A24A-63F479FB05C4}"/>
              </a:ext>
            </a:extLst>
          </p:cNvPr>
          <p:cNvGrpSpPr/>
          <p:nvPr/>
        </p:nvGrpSpPr>
        <p:grpSpPr>
          <a:xfrm>
            <a:off x="1838970" y="3875235"/>
            <a:ext cx="5943600" cy="8705317"/>
            <a:chOff x="1819920" y="3932385"/>
            <a:chExt cx="5943600" cy="8705317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BEDFEBD-5B11-42BB-B38A-17C2C56A5C9C}"/>
                </a:ext>
              </a:extLst>
            </p:cNvPr>
            <p:cNvSpPr/>
            <p:nvPr/>
          </p:nvSpPr>
          <p:spPr>
            <a:xfrm>
              <a:off x="1819920" y="3932385"/>
              <a:ext cx="5943600" cy="5528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레 시 피 </a:t>
              </a:r>
              <a:r>
                <a:rPr lang="en-US" altLang="ko-KR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endParaRPr lang="ko-KR" altLang="en-US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EB07AA3-0F90-4993-930E-1AC0DDAD485C}"/>
                </a:ext>
              </a:extLst>
            </p:cNvPr>
            <p:cNvSpPr/>
            <p:nvPr/>
          </p:nvSpPr>
          <p:spPr>
            <a:xfrm>
              <a:off x="1819920" y="4766432"/>
              <a:ext cx="5943600" cy="5528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레 시 피 </a:t>
              </a:r>
              <a:r>
                <a:rPr lang="en-US" altLang="ko-KR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</a:t>
              </a:r>
              <a:endParaRPr lang="ko-KR" altLang="en-US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4EA95D31-F01D-48DC-88C8-A01FC4CA5F9F}"/>
                </a:ext>
              </a:extLst>
            </p:cNvPr>
            <p:cNvSpPr/>
            <p:nvPr/>
          </p:nvSpPr>
          <p:spPr>
            <a:xfrm>
              <a:off x="1819920" y="5671155"/>
              <a:ext cx="5943600" cy="5528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레 시 피 </a:t>
              </a:r>
              <a:r>
                <a:rPr lang="en-US" altLang="ko-KR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3</a:t>
              </a:r>
              <a:endParaRPr lang="ko-KR" altLang="en-US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97ADB21-9140-48F5-A079-B4AB1C2EAA70}"/>
                </a:ext>
              </a:extLst>
            </p:cNvPr>
            <p:cNvSpPr/>
            <p:nvPr/>
          </p:nvSpPr>
          <p:spPr>
            <a:xfrm>
              <a:off x="1819920" y="6577733"/>
              <a:ext cx="5943600" cy="5528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레 시 피 </a:t>
              </a:r>
              <a:r>
                <a:rPr lang="en-US" altLang="ko-KR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4</a:t>
              </a:r>
              <a:endParaRPr lang="ko-KR" altLang="en-US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BBEF8133-7127-4162-A380-1CB2C4BF0FAD}"/>
                </a:ext>
              </a:extLst>
            </p:cNvPr>
            <p:cNvSpPr/>
            <p:nvPr/>
          </p:nvSpPr>
          <p:spPr>
            <a:xfrm>
              <a:off x="1819920" y="7499867"/>
              <a:ext cx="5943600" cy="5528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레 시 피 </a:t>
              </a:r>
              <a:r>
                <a:rPr lang="en-US" altLang="ko-KR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5</a:t>
              </a:r>
              <a:endParaRPr lang="ko-KR" altLang="en-US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1A98AD68-E6C9-4A5C-810D-137CB187108A}"/>
                </a:ext>
              </a:extLst>
            </p:cNvPr>
            <p:cNvSpPr/>
            <p:nvPr/>
          </p:nvSpPr>
          <p:spPr>
            <a:xfrm>
              <a:off x="1819920" y="8422001"/>
              <a:ext cx="5943600" cy="5528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레 시 피 </a:t>
              </a:r>
              <a:r>
                <a:rPr lang="en-US" altLang="ko-KR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6</a:t>
              </a:r>
              <a:endParaRPr lang="ko-KR" altLang="en-US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128150DA-AC6C-415D-BEA3-B02E5AE99908}"/>
                </a:ext>
              </a:extLst>
            </p:cNvPr>
            <p:cNvSpPr/>
            <p:nvPr/>
          </p:nvSpPr>
          <p:spPr>
            <a:xfrm>
              <a:off x="1819920" y="9340541"/>
              <a:ext cx="5943600" cy="5528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레 시 피 </a:t>
              </a:r>
              <a:r>
                <a:rPr lang="en-US" altLang="ko-KR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7</a:t>
              </a:r>
              <a:endParaRPr lang="ko-KR" altLang="en-US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174D71BC-775A-43BA-8E44-5F6C91629DB7}"/>
                </a:ext>
              </a:extLst>
            </p:cNvPr>
            <p:cNvSpPr/>
            <p:nvPr/>
          </p:nvSpPr>
          <p:spPr>
            <a:xfrm>
              <a:off x="1819920" y="10259081"/>
              <a:ext cx="5943600" cy="5528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레 시 피 </a:t>
              </a:r>
              <a:r>
                <a:rPr lang="en-US" altLang="ko-KR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8</a:t>
              </a:r>
              <a:endParaRPr lang="ko-KR" altLang="en-US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90A59AB-0516-40C5-B441-B1E5561CACE6}"/>
                </a:ext>
              </a:extLst>
            </p:cNvPr>
            <p:cNvSpPr/>
            <p:nvPr/>
          </p:nvSpPr>
          <p:spPr>
            <a:xfrm>
              <a:off x="1819920" y="11173408"/>
              <a:ext cx="5943600" cy="5528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레 시 피 </a:t>
              </a:r>
              <a:r>
                <a:rPr lang="en-US" altLang="ko-KR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9</a:t>
              </a:r>
              <a:endParaRPr lang="ko-KR" altLang="en-US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D859154-8353-471C-9889-90964BE632F0}"/>
                </a:ext>
              </a:extLst>
            </p:cNvPr>
            <p:cNvSpPr/>
            <p:nvPr/>
          </p:nvSpPr>
          <p:spPr>
            <a:xfrm>
              <a:off x="1819920" y="12084901"/>
              <a:ext cx="5943600" cy="5528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레 시 피 </a:t>
              </a:r>
              <a:r>
                <a:rPr lang="en-US" altLang="ko-KR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10</a:t>
              </a:r>
              <a:endParaRPr lang="ko-KR" altLang="en-US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797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07123153-6EEE-455B-AEB1-8A69543F9918}"/>
              </a:ext>
            </a:extLst>
          </p:cNvPr>
          <p:cNvSpPr/>
          <p:nvPr/>
        </p:nvSpPr>
        <p:spPr>
          <a:xfrm>
            <a:off x="-19668" y="3650788"/>
            <a:ext cx="1461270" cy="102513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D848D4-4323-4DB2-9A8C-5194E4F9AEBF}"/>
              </a:ext>
            </a:extLst>
          </p:cNvPr>
          <p:cNvSpPr/>
          <p:nvPr/>
        </p:nvSpPr>
        <p:spPr>
          <a:xfrm>
            <a:off x="-19668" y="2486230"/>
            <a:ext cx="1466054" cy="11645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D24577-D6C2-4EDF-A25F-6D6BBC87066D}"/>
              </a:ext>
            </a:extLst>
          </p:cNvPr>
          <p:cNvSpPr/>
          <p:nvPr/>
        </p:nvSpPr>
        <p:spPr>
          <a:xfrm>
            <a:off x="-10786324" y="1795008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i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나만의 레시피 공유 어플리케이션</a:t>
            </a:r>
            <a:endParaRPr lang="en-US" altLang="ko-KR" i="1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9B2A0A-0A5E-4F9C-AB3E-F5A9D26ADBA8}"/>
              </a:ext>
            </a:extLst>
          </p:cNvPr>
          <p:cNvSpPr/>
          <p:nvPr/>
        </p:nvSpPr>
        <p:spPr>
          <a:xfrm>
            <a:off x="-1262072" y="-6697732"/>
            <a:ext cx="11186160" cy="9203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D223A3-28E4-46C3-BF97-7D31A8DD17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574" y="9778226"/>
            <a:ext cx="1206280" cy="777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154BB3-89ED-4423-A762-B7CF045A321A}"/>
              </a:ext>
            </a:extLst>
          </p:cNvPr>
          <p:cNvSpPr/>
          <p:nvPr/>
        </p:nvSpPr>
        <p:spPr>
          <a:xfrm>
            <a:off x="15825066" y="1379510"/>
            <a:ext cx="65584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63500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9600" b="1" i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radley Hand ITC" panose="03070402050302030203" pitchFamily="66" charset="0"/>
                <a:ea typeface="MS Gothic" panose="020B0609070205080204" pitchFamily="49" charset="-128"/>
              </a:rPr>
              <a:t>Hon Cook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F3E9BF-2B3A-4474-8155-C8D055A88C45}"/>
              </a:ext>
            </a:extLst>
          </p:cNvPr>
          <p:cNvSpPr/>
          <p:nvPr/>
        </p:nvSpPr>
        <p:spPr>
          <a:xfrm>
            <a:off x="11682867" y="5584459"/>
            <a:ext cx="370564" cy="2333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93B088-F987-406C-B28B-CDD93C98FB77}"/>
              </a:ext>
            </a:extLst>
          </p:cNvPr>
          <p:cNvSpPr/>
          <p:nvPr/>
        </p:nvSpPr>
        <p:spPr>
          <a:xfrm>
            <a:off x="12368325" y="5600578"/>
            <a:ext cx="370564" cy="2333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DD3647-21F4-406B-AD71-C16492B52BCF}"/>
              </a:ext>
            </a:extLst>
          </p:cNvPr>
          <p:cNvSpPr/>
          <p:nvPr/>
        </p:nvSpPr>
        <p:spPr>
          <a:xfrm>
            <a:off x="13019973" y="6177289"/>
            <a:ext cx="370564" cy="1724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B5DE7B-6716-4125-9352-0282CF9180EA}"/>
              </a:ext>
            </a:extLst>
          </p:cNvPr>
          <p:cNvGrpSpPr/>
          <p:nvPr/>
        </p:nvGrpSpPr>
        <p:grpSpPr>
          <a:xfrm>
            <a:off x="1452208" y="2486229"/>
            <a:ext cx="7025042" cy="1164559"/>
            <a:chOff x="-11035231" y="4005368"/>
            <a:chExt cx="9540240" cy="12108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2DBBD4A-7BCE-4821-829B-F5889B3CC696}"/>
                </a:ext>
              </a:extLst>
            </p:cNvPr>
            <p:cNvSpPr/>
            <p:nvPr/>
          </p:nvSpPr>
          <p:spPr>
            <a:xfrm>
              <a:off x="-11035231" y="4005368"/>
              <a:ext cx="9540240" cy="12108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DC239B8-5699-464B-8328-1FC47B3B7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8725686" y="4136848"/>
              <a:ext cx="1181100" cy="87314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23178A-604E-4F39-A483-2D50D3EB4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06055" y="4185284"/>
              <a:ext cx="1140745" cy="804317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9107EC5-3900-4794-9994-32A50E563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792131" y="4118503"/>
              <a:ext cx="1303483" cy="967826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6CDE572-29C8-49B1-B700-CFCA6DF4E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194066" y="4098695"/>
              <a:ext cx="1285875" cy="9574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B77A7EC-F7CE-4A5A-9DE9-4F6155A6E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0723820" y="4145651"/>
              <a:ext cx="1314450" cy="930271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1DC5778-2BC4-4B75-9D18-5ACFB44755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49063" y="9874292"/>
            <a:ext cx="1079034" cy="10790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F7E5CF2-B0EF-40ED-96F8-147E71BBE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1187" y="3004878"/>
            <a:ext cx="1140745" cy="8043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0971BAD-DA87-4409-A211-CEFFEC017B3A}"/>
              </a:ext>
            </a:extLst>
          </p:cNvPr>
          <p:cNvGrpSpPr/>
          <p:nvPr/>
        </p:nvGrpSpPr>
        <p:grpSpPr>
          <a:xfrm>
            <a:off x="171450" y="2681286"/>
            <a:ext cx="1079034" cy="823796"/>
            <a:chOff x="11175355" y="5989176"/>
            <a:chExt cx="1758479" cy="140515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BCBE538-E6DA-4BF9-B1EA-C2B9DD648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5078" y="5989176"/>
              <a:ext cx="1079034" cy="110390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753E78B-2D16-4797-8548-58902552104F}"/>
                </a:ext>
              </a:extLst>
            </p:cNvPr>
            <p:cNvSpPr/>
            <p:nvPr/>
          </p:nvSpPr>
          <p:spPr>
            <a:xfrm>
              <a:off x="11175355" y="6579162"/>
              <a:ext cx="1758479" cy="815169"/>
            </a:xfrm>
            <a:prstGeom prst="rect">
              <a:avLst/>
            </a:prstGeom>
          </p:spPr>
          <p:txBody>
            <a:bodyPr wrap="none">
              <a:prstTxWarp prst="textArchDown">
                <a:avLst>
                  <a:gd name="adj" fmla="val 1631169"/>
                </a:avLst>
              </a:prstTxWarp>
              <a:spAutoFit/>
            </a:bodyPr>
            <a:lstStyle/>
            <a:p>
              <a:pPr algn="ctr"/>
              <a:r>
                <a:rPr lang="en-US" altLang="ko-KR" b="1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Bradley Hand ITC" panose="03070402050302030203" pitchFamily="66" charset="0"/>
                  <a:ea typeface="08서울남산체 B" panose="02020603020101020101" pitchFamily="18" charset="-127"/>
                </a:rPr>
                <a:t>Hon Cook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8D6F41-168A-470F-89D9-79834008D550}"/>
              </a:ext>
            </a:extLst>
          </p:cNvPr>
          <p:cNvSpPr/>
          <p:nvPr/>
        </p:nvSpPr>
        <p:spPr>
          <a:xfrm>
            <a:off x="-13016584" y="5105675"/>
            <a:ext cx="9296400" cy="5345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F65797-616D-4FC9-A35B-6D22663AC73B}"/>
              </a:ext>
            </a:extLst>
          </p:cNvPr>
          <p:cNvSpPr/>
          <p:nvPr/>
        </p:nvSpPr>
        <p:spPr>
          <a:xfrm>
            <a:off x="-12383768" y="5105674"/>
            <a:ext cx="1461270" cy="5345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식 종</a:t>
            </a:r>
            <a:endParaRPr lang="en-US" altLang="ko-KR" sz="1600" b="1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 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B334825-BC97-4EA8-9E09-7C19D8F3FA00}"/>
              </a:ext>
            </a:extLst>
          </p:cNvPr>
          <p:cNvSpPr/>
          <p:nvPr/>
        </p:nvSpPr>
        <p:spPr>
          <a:xfrm>
            <a:off x="-9216022" y="5105674"/>
            <a:ext cx="1706476" cy="534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    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2CD76EF-FE40-4BB9-B828-1698117DDB06}"/>
              </a:ext>
            </a:extLst>
          </p:cNvPr>
          <p:cNvSpPr/>
          <p:nvPr/>
        </p:nvSpPr>
        <p:spPr>
          <a:xfrm>
            <a:off x="-7503724" y="5105674"/>
            <a:ext cx="1706476" cy="534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   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88021D6-DEDF-46A5-9BE5-6708B8E71028}"/>
              </a:ext>
            </a:extLst>
          </p:cNvPr>
          <p:cNvSpPr/>
          <p:nvPr/>
        </p:nvSpPr>
        <p:spPr>
          <a:xfrm>
            <a:off x="-5797248" y="5105674"/>
            <a:ext cx="1706476" cy="534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양    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4FD06B-3984-4981-B29D-4AEB74543C4E}"/>
              </a:ext>
            </a:extLst>
          </p:cNvPr>
          <p:cNvSpPr/>
          <p:nvPr/>
        </p:nvSpPr>
        <p:spPr>
          <a:xfrm>
            <a:off x="-19668" y="4091708"/>
            <a:ext cx="1461270" cy="53459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    식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4ABF604-2371-4CF2-AF0B-D58C745516B9}"/>
              </a:ext>
            </a:extLst>
          </p:cNvPr>
          <p:cNvSpPr/>
          <p:nvPr/>
        </p:nvSpPr>
        <p:spPr>
          <a:xfrm>
            <a:off x="-19668" y="4986585"/>
            <a:ext cx="1461270" cy="534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    식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80D9EB-E38B-4047-ACA1-C6E6BC3C5567}"/>
              </a:ext>
            </a:extLst>
          </p:cNvPr>
          <p:cNvSpPr/>
          <p:nvPr/>
        </p:nvSpPr>
        <p:spPr>
          <a:xfrm>
            <a:off x="-19668" y="5909991"/>
            <a:ext cx="1461270" cy="534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   식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285D11-2C84-414B-8B49-EE92A1D65B36}"/>
              </a:ext>
            </a:extLst>
          </p:cNvPr>
          <p:cNvSpPr/>
          <p:nvPr/>
        </p:nvSpPr>
        <p:spPr>
          <a:xfrm>
            <a:off x="-19668" y="6822660"/>
            <a:ext cx="1461270" cy="534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양    식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CA55FF3-38BD-4A52-9A0B-C1621364B25D}"/>
              </a:ext>
            </a:extLst>
          </p:cNvPr>
          <p:cNvCxnSpPr>
            <a:cxnSpLocks/>
          </p:cNvCxnSpPr>
          <p:nvPr/>
        </p:nvCxnSpPr>
        <p:spPr>
          <a:xfrm>
            <a:off x="-9099019" y="3108102"/>
            <a:ext cx="1461270" cy="542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C36E85-83B2-474A-B9E1-D93995794719}"/>
              </a:ext>
            </a:extLst>
          </p:cNvPr>
          <p:cNvSpPr/>
          <p:nvPr/>
        </p:nvSpPr>
        <p:spPr>
          <a:xfrm>
            <a:off x="-1262072" y="12756587"/>
            <a:ext cx="11186160" cy="29676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BEDFEBD-5B11-42BB-B38A-17C2C56A5C9C}"/>
              </a:ext>
            </a:extLst>
          </p:cNvPr>
          <p:cNvSpPr/>
          <p:nvPr/>
        </p:nvSpPr>
        <p:spPr>
          <a:xfrm>
            <a:off x="1838970" y="3875235"/>
            <a:ext cx="5943600" cy="5528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레 시 피 </a:t>
            </a:r>
            <a:r>
              <a:rPr lang="en-US" altLang="ko-KR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BD204A-34DC-4D3A-8EDA-88101AF191FD}"/>
              </a:ext>
            </a:extLst>
          </p:cNvPr>
          <p:cNvSpPr/>
          <p:nvPr/>
        </p:nvSpPr>
        <p:spPr>
          <a:xfrm>
            <a:off x="1838970" y="4781550"/>
            <a:ext cx="5943600" cy="2575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        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47DED4-BC34-4A8F-95B8-D0BF6229BA67}"/>
              </a:ext>
            </a:extLst>
          </p:cNvPr>
          <p:cNvSpPr/>
          <p:nvPr/>
        </p:nvSpPr>
        <p:spPr>
          <a:xfrm>
            <a:off x="1838970" y="7788648"/>
            <a:ext cx="5943600" cy="4077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  리   과   정</a:t>
            </a:r>
          </a:p>
        </p:txBody>
      </p:sp>
    </p:spTree>
    <p:extLst>
      <p:ext uri="{BB962C8B-B14F-4D97-AF65-F5344CB8AC3E}">
        <p14:creationId xmlns:p14="http://schemas.microsoft.com/office/powerpoint/2010/main" val="258800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07123153-6EEE-455B-AEB1-8A69543F9918}"/>
              </a:ext>
            </a:extLst>
          </p:cNvPr>
          <p:cNvSpPr/>
          <p:nvPr/>
        </p:nvSpPr>
        <p:spPr>
          <a:xfrm>
            <a:off x="-19668" y="3650788"/>
            <a:ext cx="1461270" cy="102513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D848D4-4323-4DB2-9A8C-5194E4F9AEBF}"/>
              </a:ext>
            </a:extLst>
          </p:cNvPr>
          <p:cNvSpPr/>
          <p:nvPr/>
        </p:nvSpPr>
        <p:spPr>
          <a:xfrm>
            <a:off x="-19668" y="2486230"/>
            <a:ext cx="1466054" cy="11645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D24577-D6C2-4EDF-A25F-6D6BBC87066D}"/>
              </a:ext>
            </a:extLst>
          </p:cNvPr>
          <p:cNvSpPr/>
          <p:nvPr/>
        </p:nvSpPr>
        <p:spPr>
          <a:xfrm>
            <a:off x="-10786324" y="1795008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i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나만의 레시피 공유 어플리케이션</a:t>
            </a:r>
            <a:endParaRPr lang="en-US" altLang="ko-KR" i="1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9B2A0A-0A5E-4F9C-AB3E-F5A9D26ADBA8}"/>
              </a:ext>
            </a:extLst>
          </p:cNvPr>
          <p:cNvSpPr/>
          <p:nvPr/>
        </p:nvSpPr>
        <p:spPr>
          <a:xfrm>
            <a:off x="-1262072" y="-6697732"/>
            <a:ext cx="11186160" cy="9203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D223A3-28E4-46C3-BF97-7D31A8DD17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574" y="9778226"/>
            <a:ext cx="1206280" cy="777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154BB3-89ED-4423-A762-B7CF045A321A}"/>
              </a:ext>
            </a:extLst>
          </p:cNvPr>
          <p:cNvSpPr/>
          <p:nvPr/>
        </p:nvSpPr>
        <p:spPr>
          <a:xfrm>
            <a:off x="15825066" y="1379510"/>
            <a:ext cx="65584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63500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9600" b="1" i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radley Hand ITC" panose="03070402050302030203" pitchFamily="66" charset="0"/>
                <a:ea typeface="MS Gothic" panose="020B0609070205080204" pitchFamily="49" charset="-128"/>
              </a:rPr>
              <a:t>Hon Cook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F3E9BF-2B3A-4474-8155-C8D055A88C45}"/>
              </a:ext>
            </a:extLst>
          </p:cNvPr>
          <p:cNvSpPr/>
          <p:nvPr/>
        </p:nvSpPr>
        <p:spPr>
          <a:xfrm>
            <a:off x="11682867" y="5584459"/>
            <a:ext cx="370564" cy="2333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93B088-F987-406C-B28B-CDD93C98FB77}"/>
              </a:ext>
            </a:extLst>
          </p:cNvPr>
          <p:cNvSpPr/>
          <p:nvPr/>
        </p:nvSpPr>
        <p:spPr>
          <a:xfrm>
            <a:off x="12368325" y="5600578"/>
            <a:ext cx="370564" cy="2333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DD3647-21F4-406B-AD71-C16492B52BCF}"/>
              </a:ext>
            </a:extLst>
          </p:cNvPr>
          <p:cNvSpPr/>
          <p:nvPr/>
        </p:nvSpPr>
        <p:spPr>
          <a:xfrm>
            <a:off x="13019973" y="6177289"/>
            <a:ext cx="370564" cy="1724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B5DE7B-6716-4125-9352-0282CF9180EA}"/>
              </a:ext>
            </a:extLst>
          </p:cNvPr>
          <p:cNvGrpSpPr/>
          <p:nvPr/>
        </p:nvGrpSpPr>
        <p:grpSpPr>
          <a:xfrm>
            <a:off x="1452208" y="2486229"/>
            <a:ext cx="7025042" cy="1164559"/>
            <a:chOff x="-11035231" y="4005368"/>
            <a:chExt cx="9540240" cy="12108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2DBBD4A-7BCE-4821-829B-F5889B3CC696}"/>
                </a:ext>
              </a:extLst>
            </p:cNvPr>
            <p:cNvSpPr/>
            <p:nvPr/>
          </p:nvSpPr>
          <p:spPr>
            <a:xfrm>
              <a:off x="-11035231" y="4005368"/>
              <a:ext cx="9540240" cy="12108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DC239B8-5699-464B-8328-1FC47B3B7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8725686" y="4136848"/>
              <a:ext cx="1181100" cy="87314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23178A-604E-4F39-A483-2D50D3EB4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06055" y="4185284"/>
              <a:ext cx="1140745" cy="804317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9107EC5-3900-4794-9994-32A50E563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792131" y="4118503"/>
              <a:ext cx="1303483" cy="967826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6CDE572-29C8-49B1-B700-CFCA6DF4E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194066" y="4098695"/>
              <a:ext cx="1285875" cy="9574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B77A7EC-F7CE-4A5A-9DE9-4F6155A6E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0723820" y="4145651"/>
              <a:ext cx="1314450" cy="930271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1DC5778-2BC4-4B75-9D18-5ACFB44755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49063" y="9874292"/>
            <a:ext cx="1079034" cy="10790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F7E5CF2-B0EF-40ED-96F8-147E71BBE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1187" y="3004878"/>
            <a:ext cx="1140745" cy="8043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0971BAD-DA87-4409-A211-CEFFEC017B3A}"/>
              </a:ext>
            </a:extLst>
          </p:cNvPr>
          <p:cNvGrpSpPr/>
          <p:nvPr/>
        </p:nvGrpSpPr>
        <p:grpSpPr>
          <a:xfrm>
            <a:off x="171450" y="2681286"/>
            <a:ext cx="1079034" cy="823796"/>
            <a:chOff x="11175355" y="5989176"/>
            <a:chExt cx="1758479" cy="140515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BCBE538-E6DA-4BF9-B1EA-C2B9DD648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5078" y="5989176"/>
              <a:ext cx="1079034" cy="110390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753E78B-2D16-4797-8548-58902552104F}"/>
                </a:ext>
              </a:extLst>
            </p:cNvPr>
            <p:cNvSpPr/>
            <p:nvPr/>
          </p:nvSpPr>
          <p:spPr>
            <a:xfrm>
              <a:off x="11175355" y="6579162"/>
              <a:ext cx="1758479" cy="815169"/>
            </a:xfrm>
            <a:prstGeom prst="rect">
              <a:avLst/>
            </a:prstGeom>
          </p:spPr>
          <p:txBody>
            <a:bodyPr wrap="none">
              <a:prstTxWarp prst="textArchDown">
                <a:avLst>
                  <a:gd name="adj" fmla="val 1631169"/>
                </a:avLst>
              </a:prstTxWarp>
              <a:spAutoFit/>
            </a:bodyPr>
            <a:lstStyle/>
            <a:p>
              <a:pPr algn="ctr"/>
              <a:r>
                <a:rPr lang="en-US" altLang="ko-KR" b="1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Bradley Hand ITC" panose="03070402050302030203" pitchFamily="66" charset="0"/>
                  <a:ea typeface="08서울남산체 B" panose="02020603020101020101" pitchFamily="18" charset="-127"/>
                </a:rPr>
                <a:t>Hon Cook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8D6F41-168A-470F-89D9-79834008D550}"/>
              </a:ext>
            </a:extLst>
          </p:cNvPr>
          <p:cNvSpPr/>
          <p:nvPr/>
        </p:nvSpPr>
        <p:spPr>
          <a:xfrm>
            <a:off x="-13016584" y="5105675"/>
            <a:ext cx="9296400" cy="5345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F65797-616D-4FC9-A35B-6D22663AC73B}"/>
              </a:ext>
            </a:extLst>
          </p:cNvPr>
          <p:cNvSpPr/>
          <p:nvPr/>
        </p:nvSpPr>
        <p:spPr>
          <a:xfrm>
            <a:off x="-12383768" y="5105674"/>
            <a:ext cx="1461270" cy="5345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식 종</a:t>
            </a:r>
            <a:endParaRPr lang="en-US" altLang="ko-KR" sz="1600" b="1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 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B334825-BC97-4EA8-9E09-7C19D8F3FA00}"/>
              </a:ext>
            </a:extLst>
          </p:cNvPr>
          <p:cNvSpPr/>
          <p:nvPr/>
        </p:nvSpPr>
        <p:spPr>
          <a:xfrm>
            <a:off x="-9216022" y="5105674"/>
            <a:ext cx="1706476" cy="534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    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2CD76EF-FE40-4BB9-B828-1698117DDB06}"/>
              </a:ext>
            </a:extLst>
          </p:cNvPr>
          <p:cNvSpPr/>
          <p:nvPr/>
        </p:nvSpPr>
        <p:spPr>
          <a:xfrm>
            <a:off x="-7503724" y="5105674"/>
            <a:ext cx="1706476" cy="534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   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88021D6-DEDF-46A5-9BE5-6708B8E71028}"/>
              </a:ext>
            </a:extLst>
          </p:cNvPr>
          <p:cNvSpPr/>
          <p:nvPr/>
        </p:nvSpPr>
        <p:spPr>
          <a:xfrm>
            <a:off x="-5797248" y="5105674"/>
            <a:ext cx="1706476" cy="534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양    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4FD06B-3984-4981-B29D-4AEB74543C4E}"/>
              </a:ext>
            </a:extLst>
          </p:cNvPr>
          <p:cNvSpPr/>
          <p:nvPr/>
        </p:nvSpPr>
        <p:spPr>
          <a:xfrm>
            <a:off x="-19668" y="4091708"/>
            <a:ext cx="1461270" cy="5345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    식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4ABF604-2371-4CF2-AF0B-D58C745516B9}"/>
              </a:ext>
            </a:extLst>
          </p:cNvPr>
          <p:cNvSpPr/>
          <p:nvPr/>
        </p:nvSpPr>
        <p:spPr>
          <a:xfrm>
            <a:off x="-19668" y="4986585"/>
            <a:ext cx="1461270" cy="53459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    식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80D9EB-E38B-4047-ACA1-C6E6BC3C5567}"/>
              </a:ext>
            </a:extLst>
          </p:cNvPr>
          <p:cNvSpPr/>
          <p:nvPr/>
        </p:nvSpPr>
        <p:spPr>
          <a:xfrm>
            <a:off x="-19668" y="5909991"/>
            <a:ext cx="1461270" cy="534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    식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285D11-2C84-414B-8B49-EE92A1D65B36}"/>
              </a:ext>
            </a:extLst>
          </p:cNvPr>
          <p:cNvSpPr/>
          <p:nvPr/>
        </p:nvSpPr>
        <p:spPr>
          <a:xfrm>
            <a:off x="-19668" y="6822660"/>
            <a:ext cx="1461270" cy="534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양    식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CA55FF3-38BD-4A52-9A0B-C1621364B25D}"/>
              </a:ext>
            </a:extLst>
          </p:cNvPr>
          <p:cNvCxnSpPr>
            <a:cxnSpLocks/>
          </p:cNvCxnSpPr>
          <p:nvPr/>
        </p:nvCxnSpPr>
        <p:spPr>
          <a:xfrm>
            <a:off x="-9099019" y="3108102"/>
            <a:ext cx="1461270" cy="542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C36E85-83B2-474A-B9E1-D93995794719}"/>
              </a:ext>
            </a:extLst>
          </p:cNvPr>
          <p:cNvSpPr/>
          <p:nvPr/>
        </p:nvSpPr>
        <p:spPr>
          <a:xfrm>
            <a:off x="-1262072" y="12756587"/>
            <a:ext cx="11186160" cy="29676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BEDFEBD-5B11-42BB-B38A-17C2C56A5C9C}"/>
              </a:ext>
            </a:extLst>
          </p:cNvPr>
          <p:cNvSpPr/>
          <p:nvPr/>
        </p:nvSpPr>
        <p:spPr>
          <a:xfrm>
            <a:off x="1838970" y="3875235"/>
            <a:ext cx="5943600" cy="5528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레 시 피 </a:t>
            </a:r>
            <a:r>
              <a:rPr lang="en-US" altLang="ko-KR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BD204A-34DC-4D3A-8EDA-88101AF191FD}"/>
              </a:ext>
            </a:extLst>
          </p:cNvPr>
          <p:cNvSpPr/>
          <p:nvPr/>
        </p:nvSpPr>
        <p:spPr>
          <a:xfrm>
            <a:off x="1838970" y="4781550"/>
            <a:ext cx="5943600" cy="2575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        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47DED4-BC34-4A8F-95B8-D0BF6229BA67}"/>
              </a:ext>
            </a:extLst>
          </p:cNvPr>
          <p:cNvSpPr/>
          <p:nvPr/>
        </p:nvSpPr>
        <p:spPr>
          <a:xfrm>
            <a:off x="1838970" y="7788648"/>
            <a:ext cx="5943600" cy="4077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  리   과   정</a:t>
            </a:r>
          </a:p>
        </p:txBody>
      </p:sp>
    </p:spTree>
    <p:extLst>
      <p:ext uri="{BB962C8B-B14F-4D97-AF65-F5344CB8AC3E}">
        <p14:creationId xmlns:p14="http://schemas.microsoft.com/office/powerpoint/2010/main" val="259712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267</Words>
  <Application>Microsoft Office PowerPoint</Application>
  <PresentationFormat>사용자 지정</PresentationFormat>
  <Paragraphs>100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08서울남산체 B</vt:lpstr>
      <vt:lpstr>나눔스퀘어_ac</vt:lpstr>
      <vt:lpstr>나눔스퀘어_ac Bold</vt:lpstr>
      <vt:lpstr>맑은 고딕</vt:lpstr>
      <vt:lpstr>Arial</vt:lpstr>
      <vt:lpstr>Bahnschrift SemiBold</vt:lpstr>
      <vt:lpstr>Bradley Hand ITC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동준</dc:creator>
  <cp:lastModifiedBy>이 동준</cp:lastModifiedBy>
  <cp:revision>30</cp:revision>
  <dcterms:created xsi:type="dcterms:W3CDTF">2020-03-25T07:07:55Z</dcterms:created>
  <dcterms:modified xsi:type="dcterms:W3CDTF">2020-03-25T18:26:42Z</dcterms:modified>
</cp:coreProperties>
</file>