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6803" autoAdjust="0"/>
  </p:normalViewPr>
  <p:slideViewPr>
    <p:cSldViewPr snapToGrid="0">
      <p:cViewPr>
        <p:scale>
          <a:sx n="142" d="100"/>
          <a:sy n="142" d="100"/>
        </p:scale>
        <p:origin x="1880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D922-FBC4-47B1-B06F-CF15B4F031FA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12D2F-BFF8-4673-BA70-EA8C2EBEA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Mobile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12D2F-BFF8-4673-BA70-EA8C2EBEAE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2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1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1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8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6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DEAB-A256-4897-A5A0-C09605C1D19E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EE303C-C469-4DDF-A18B-441CB611BB8F}"/>
              </a:ext>
            </a:extLst>
          </p:cNvPr>
          <p:cNvSpPr/>
          <p:nvPr/>
        </p:nvSpPr>
        <p:spPr>
          <a:xfrm>
            <a:off x="804216" y="4704902"/>
            <a:ext cx="4087828" cy="2133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D6803-E7DC-4065-9945-33E0DE6C6E01}"/>
              </a:ext>
            </a:extLst>
          </p:cNvPr>
          <p:cNvSpPr txBox="1"/>
          <p:nvPr/>
        </p:nvSpPr>
        <p:spPr>
          <a:xfrm>
            <a:off x="315690" y="3953339"/>
            <a:ext cx="64430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Mobile</a:t>
            </a:r>
            <a:endParaRPr lang="ko-KR" altLang="en-US" sz="101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71AF2-2CF7-4BF4-AD60-2C1A6270A353}"/>
              </a:ext>
            </a:extLst>
          </p:cNvPr>
          <p:cNvSpPr/>
          <p:nvPr/>
        </p:nvSpPr>
        <p:spPr>
          <a:xfrm>
            <a:off x="1028159" y="4953076"/>
            <a:ext cx="1819971" cy="1637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7C06BEBD-84AA-44EA-AC1A-3BD5C6BA6B12}"/>
              </a:ext>
            </a:extLst>
          </p:cNvPr>
          <p:cNvSpPr/>
          <p:nvPr/>
        </p:nvSpPr>
        <p:spPr>
          <a:xfrm>
            <a:off x="3456945" y="5038128"/>
            <a:ext cx="1169968" cy="141784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52A92-9129-47D3-A74C-4B98B2A69F19}"/>
              </a:ext>
            </a:extLst>
          </p:cNvPr>
          <p:cNvSpPr/>
          <p:nvPr/>
        </p:nvSpPr>
        <p:spPr>
          <a:xfrm>
            <a:off x="3578061" y="5372570"/>
            <a:ext cx="927736" cy="297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DB</a:t>
            </a:r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CE192C-EFA8-4646-8918-071C8518CB98}"/>
              </a:ext>
            </a:extLst>
          </p:cNvPr>
          <p:cNvSpPr/>
          <p:nvPr/>
        </p:nvSpPr>
        <p:spPr>
          <a:xfrm>
            <a:off x="3578061" y="5719252"/>
            <a:ext cx="927735" cy="297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Community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66CA671-8EC6-4F6D-A1BA-88F19365B268}"/>
              </a:ext>
            </a:extLst>
          </p:cNvPr>
          <p:cNvSpPr/>
          <p:nvPr/>
        </p:nvSpPr>
        <p:spPr>
          <a:xfrm>
            <a:off x="4650904" y="6056679"/>
            <a:ext cx="768557" cy="2873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6F90E-576D-7344-A087-4523E0E3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45" y="5769698"/>
            <a:ext cx="913149" cy="9131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18E392-CD5E-CE40-A765-9AD19607A704}"/>
              </a:ext>
            </a:extLst>
          </p:cNvPr>
          <p:cNvSpPr/>
          <p:nvPr/>
        </p:nvSpPr>
        <p:spPr>
          <a:xfrm>
            <a:off x="1420453" y="4964878"/>
            <a:ext cx="1029657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ysClr val="windowText" lastClr="000000"/>
                </a:solidFill>
              </a:rPr>
              <a:t>Android Studio</a:t>
            </a:r>
            <a:endParaRPr lang="ko-KR" altLang="en-US" sz="1013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E02EF-BA5A-4AB3-9EFB-386067F48A6B}"/>
              </a:ext>
            </a:extLst>
          </p:cNvPr>
          <p:cNvSpPr txBox="1"/>
          <p:nvPr/>
        </p:nvSpPr>
        <p:spPr>
          <a:xfrm>
            <a:off x="3781406" y="5057887"/>
            <a:ext cx="578645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b="1" dirty="0"/>
              <a:t>Server</a:t>
            </a:r>
            <a:endParaRPr lang="ko-KR" altLang="en-US" sz="1013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507370-808D-B64F-82E8-77805DA8F2F1}"/>
              </a:ext>
            </a:extLst>
          </p:cNvPr>
          <p:cNvSpPr/>
          <p:nvPr/>
        </p:nvSpPr>
        <p:spPr>
          <a:xfrm>
            <a:off x="3578061" y="6064925"/>
            <a:ext cx="927735" cy="282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recipe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E464B5-1579-C14F-87E7-3FEFA95A2A17}"/>
              </a:ext>
            </a:extLst>
          </p:cNvPr>
          <p:cNvSpPr/>
          <p:nvPr/>
        </p:nvSpPr>
        <p:spPr>
          <a:xfrm>
            <a:off x="1569209" y="5977376"/>
            <a:ext cx="732143" cy="478601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Algorithm</a:t>
            </a:r>
          </a:p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(Yolo v3)</a:t>
            </a:r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4EBAF91-2EF2-A946-90E3-7A818FACA401}"/>
              </a:ext>
            </a:extLst>
          </p:cNvPr>
          <p:cNvSpPr/>
          <p:nvPr/>
        </p:nvSpPr>
        <p:spPr>
          <a:xfrm>
            <a:off x="1063371" y="5264473"/>
            <a:ext cx="857024" cy="3417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0" dirty="0" err="1">
                <a:solidFill>
                  <a:sysClr val="windowText" lastClr="000000"/>
                </a:solidFill>
              </a:rPr>
              <a:t>DarkFlow</a:t>
            </a:r>
            <a:endParaRPr lang="en-US" altLang="ko-KR" sz="1010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7BBFF4D-9F87-BD49-91E4-1E8C5A3DD6DB}"/>
              </a:ext>
            </a:extLst>
          </p:cNvPr>
          <p:cNvSpPr/>
          <p:nvPr/>
        </p:nvSpPr>
        <p:spPr>
          <a:xfrm>
            <a:off x="1955607" y="5265438"/>
            <a:ext cx="857024" cy="3417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0" dirty="0" err="1">
                <a:solidFill>
                  <a:sysClr val="windowText" lastClr="000000"/>
                </a:solidFill>
              </a:rPr>
              <a:t>model.pb</a:t>
            </a:r>
            <a:endParaRPr lang="en-US" altLang="ko-KR" sz="101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D64E1A3B-40B6-2B46-BF8B-511F1E4F0056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16200000" flipH="1">
            <a:off x="1528024" y="5570119"/>
            <a:ext cx="371116" cy="4433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424AC4DC-4D00-6E47-A461-8D73A665346F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>
            <a:off x="1974625" y="5567881"/>
            <a:ext cx="370151" cy="448838"/>
          </a:xfrm>
          <a:prstGeom prst="bentConnector3">
            <a:avLst>
              <a:gd name="adj1" fmla="val 486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오른쪽 17">
            <a:extLst>
              <a:ext uri="{FF2B5EF4-FFF2-40B4-BE49-F238E27FC236}">
                <a16:creationId xmlns:a16="http://schemas.microsoft.com/office/drawing/2014/main" id="{0520AA09-965A-8F47-A942-328EB942488B}"/>
              </a:ext>
            </a:extLst>
          </p:cNvPr>
          <p:cNvSpPr/>
          <p:nvPr/>
        </p:nvSpPr>
        <p:spPr>
          <a:xfrm rot="10800000">
            <a:off x="2981212" y="6059665"/>
            <a:ext cx="248209" cy="2216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8" name="화살표: 오른쪽 17">
            <a:extLst>
              <a:ext uri="{FF2B5EF4-FFF2-40B4-BE49-F238E27FC236}">
                <a16:creationId xmlns:a16="http://schemas.microsoft.com/office/drawing/2014/main" id="{2E6F4798-18CC-B44C-BD70-3CA65EA8927A}"/>
              </a:ext>
            </a:extLst>
          </p:cNvPr>
          <p:cNvSpPr/>
          <p:nvPr/>
        </p:nvSpPr>
        <p:spPr>
          <a:xfrm>
            <a:off x="3028433" y="5483692"/>
            <a:ext cx="248209" cy="2216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E1994E-1BA9-BB4B-85E2-1DD9EF4489D4}"/>
              </a:ext>
            </a:extLst>
          </p:cNvPr>
          <p:cNvSpPr txBox="1"/>
          <p:nvPr/>
        </p:nvSpPr>
        <p:spPr>
          <a:xfrm>
            <a:off x="4611468" y="6075002"/>
            <a:ext cx="116996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recommend 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43945FD-4161-7D40-94D7-621914D0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6" y="4149733"/>
            <a:ext cx="812800" cy="812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F328336-5CA7-1B48-BB06-B09CC9B23059}"/>
              </a:ext>
            </a:extLst>
          </p:cNvPr>
          <p:cNvSpPr txBox="1"/>
          <p:nvPr/>
        </p:nvSpPr>
        <p:spPr>
          <a:xfrm>
            <a:off x="5409478" y="5566461"/>
            <a:ext cx="64430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Mobile</a:t>
            </a:r>
            <a:endParaRPr lang="ko-KR" altLang="en-US" sz="1013" dirty="0"/>
          </a:p>
        </p:txBody>
      </p:sp>
      <p:sp>
        <p:nvSpPr>
          <p:cNvPr id="3" name="위로 굽은 화살표[B] 2">
            <a:extLst>
              <a:ext uri="{FF2B5EF4-FFF2-40B4-BE49-F238E27FC236}">
                <a16:creationId xmlns:a16="http://schemas.microsoft.com/office/drawing/2014/main" id="{D8B3A631-69FE-6045-BC2E-B275EFF9B8FB}"/>
              </a:ext>
            </a:extLst>
          </p:cNvPr>
          <p:cNvSpPr/>
          <p:nvPr/>
        </p:nvSpPr>
        <p:spPr>
          <a:xfrm flipV="1">
            <a:off x="849830" y="4376939"/>
            <a:ext cx="1234184" cy="524242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82431-36F4-7F46-A6D0-58E24A08B6D0}"/>
              </a:ext>
            </a:extLst>
          </p:cNvPr>
          <p:cNvSpPr txBox="1"/>
          <p:nvPr/>
        </p:nvSpPr>
        <p:spPr>
          <a:xfrm>
            <a:off x="975515" y="4313951"/>
            <a:ext cx="85702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33962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23</Words>
  <Application>Microsoft Macintosh PowerPoint</Application>
  <PresentationFormat>와이드스크린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동준</dc:creator>
  <cp:lastModifiedBy>박병남(2015152012)</cp:lastModifiedBy>
  <cp:revision>8</cp:revision>
  <dcterms:created xsi:type="dcterms:W3CDTF">2020-08-12T04:32:24Z</dcterms:created>
  <dcterms:modified xsi:type="dcterms:W3CDTF">2020-10-09T06:11:47Z</dcterms:modified>
</cp:coreProperties>
</file>