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92" y="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병남(2015152012)" userId="241ee3f3-05ad-4f47-8bfc-9e9188b85294" providerId="ADAL" clId="{0C04FAA6-A10E-B545-8269-A7D15F9244AE}"/>
    <pc:docChg chg="undo custSel modSld">
      <pc:chgData name="박병남(2015152012)" userId="241ee3f3-05ad-4f47-8bfc-9e9188b85294" providerId="ADAL" clId="{0C04FAA6-A10E-B545-8269-A7D15F9244AE}" dt="2020-10-09T06:53:48.782" v="200" actId="1076"/>
      <pc:docMkLst>
        <pc:docMk/>
      </pc:docMkLst>
      <pc:sldChg chg="modSp mod">
        <pc:chgData name="박병남(2015152012)" userId="241ee3f3-05ad-4f47-8bfc-9e9188b85294" providerId="ADAL" clId="{0C04FAA6-A10E-B545-8269-A7D15F9244AE}" dt="2020-10-09T06:42:52.023" v="19" actId="20577"/>
        <pc:sldMkLst>
          <pc:docMk/>
          <pc:sldMk cId="2712367557" sldId="257"/>
        </pc:sldMkLst>
        <pc:spChg chg="mod">
          <ac:chgData name="박병남(2015152012)" userId="241ee3f3-05ad-4f47-8bfc-9e9188b85294" providerId="ADAL" clId="{0C04FAA6-A10E-B545-8269-A7D15F9244AE}" dt="2020-10-09T06:42:52.023" v="19" actId="20577"/>
          <ac:spMkLst>
            <pc:docMk/>
            <pc:sldMk cId="2712367557" sldId="257"/>
            <ac:spMk id="10" creationId="{40A9AF59-362C-4412-948B-DC2C356DEA69}"/>
          </ac:spMkLst>
        </pc:spChg>
      </pc:sldChg>
      <pc:sldChg chg="modSp mod">
        <pc:chgData name="박병남(2015152012)" userId="241ee3f3-05ad-4f47-8bfc-9e9188b85294" providerId="ADAL" clId="{0C04FAA6-A10E-B545-8269-A7D15F9244AE}" dt="2020-10-09T06:53:23.539" v="198" actId="20577"/>
        <pc:sldMkLst>
          <pc:docMk/>
          <pc:sldMk cId="1229751140" sldId="265"/>
        </pc:sldMkLst>
        <pc:spChg chg="mod">
          <ac:chgData name="박병남(2015152012)" userId="241ee3f3-05ad-4f47-8bfc-9e9188b85294" providerId="ADAL" clId="{0C04FAA6-A10E-B545-8269-A7D15F9244AE}" dt="2020-10-09T06:53:23.539" v="198" actId="20577"/>
          <ac:spMkLst>
            <pc:docMk/>
            <pc:sldMk cId="1229751140" sldId="265"/>
            <ac:spMk id="4" creationId="{2E0D3BA2-D9DC-4399-A3B5-C2CDD376CC26}"/>
          </ac:spMkLst>
        </pc:spChg>
      </pc:sldChg>
      <pc:sldChg chg="addSp delSp modSp mod">
        <pc:chgData name="박병남(2015152012)" userId="241ee3f3-05ad-4f47-8bfc-9e9188b85294" providerId="ADAL" clId="{0C04FAA6-A10E-B545-8269-A7D15F9244AE}" dt="2020-10-09T06:53:48.782" v="200" actId="1076"/>
        <pc:sldMkLst>
          <pc:docMk/>
          <pc:sldMk cId="3239432163" sldId="267"/>
        </pc:sldMkLst>
        <pc:spChg chg="mod">
          <ac:chgData name="박병남(2015152012)" userId="241ee3f3-05ad-4f47-8bfc-9e9188b85294" providerId="ADAL" clId="{0C04FAA6-A10E-B545-8269-A7D15F9244AE}" dt="2020-10-09T06:48:18.553" v="67" actId="1076"/>
          <ac:spMkLst>
            <pc:docMk/>
            <pc:sldMk cId="3239432163" sldId="267"/>
            <ac:spMk id="5" creationId="{2943B788-0AE6-4C6B-ABBF-A383D910EF79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26" creationId="{0278D2F2-C9BA-3242-B2FD-17D169103C79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27" creationId="{C3BC8F31-BF81-BB41-BE41-0839DA5B0B96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28" creationId="{EFC1C561-D62C-C549-AB60-142A7CFE54C5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29" creationId="{A85A53FF-E6C3-5E49-9EFB-A75513002905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30" creationId="{1C27E7F2-54EB-C54A-96A2-6B87993231E1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31" creationId="{8BDC9AAE-834B-4D44-9C83-EE77A96C9681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32" creationId="{9C5B11E4-BA7D-C242-8C45-AEF16AF60EBE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54" creationId="{DFA8E33F-B911-B744-88CE-0D2BBD61FF14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55" creationId="{9A23B66D-05ED-2743-8B45-0A40FBFB70BD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56" creationId="{CD026797-D766-EE4A-A915-1428AFB39CA9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57" creationId="{3E829C9F-0596-364B-9FD2-C38A7A1802BA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58" creationId="{1F0132EA-C1EB-3145-9D71-03385E2677F8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59" creationId="{7D17C916-971F-064F-ACC2-C2A48A956F71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62" creationId="{56D2E6F1-D537-3746-8455-2C30CB623242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63" creationId="{58DDA893-7A2B-184B-A56E-0ACB922EDCBF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64" creationId="{071DFB7D-4EDC-7B45-99C4-20426642222B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66" creationId="{303B75CF-F3D5-454E-ACDD-784BDAB255D5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67" creationId="{331A4C38-BDCE-8040-8E3C-8A29E191B954}"/>
          </ac:spMkLst>
        </pc:spChg>
        <pc:spChg chg="add del mod">
          <ac:chgData name="박병남(2015152012)" userId="241ee3f3-05ad-4f47-8bfc-9e9188b85294" providerId="ADAL" clId="{0C04FAA6-A10E-B545-8269-A7D15F9244AE}" dt="2020-10-09T06:46:51.331" v="26"/>
          <ac:spMkLst>
            <pc:docMk/>
            <pc:sldMk cId="3239432163" sldId="267"/>
            <ac:spMk id="68" creationId="{1335CEDE-0217-614E-AC75-305BF8FE13B6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69" creationId="{5E881A20-7F1F-444A-89E6-13A3BB278299}"/>
          </ac:spMkLst>
        </pc:spChg>
        <pc:spChg chg="add del mod">
          <ac:chgData name="박병남(2015152012)" userId="241ee3f3-05ad-4f47-8bfc-9e9188b85294" providerId="ADAL" clId="{0C04FAA6-A10E-B545-8269-A7D15F9244AE}" dt="2020-10-09T06:50:51.895" v="149" actId="478"/>
          <ac:spMkLst>
            <pc:docMk/>
            <pc:sldMk cId="3239432163" sldId="267"/>
            <ac:spMk id="70" creationId="{31D16083-8433-D748-A323-6D51DE3F1D8C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71" creationId="{D3C23D70-7B86-8E47-AE21-A3FD7D27C838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72" creationId="{C8490C41-7384-764F-9E88-7A284636015C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73" creationId="{6072F232-ED33-CF4B-85B9-AB60B868996A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74" creationId="{3360B11E-F950-684B-879F-6A844D6445EA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75" creationId="{FE5775F4-BDF0-EB42-BCE1-033CFF074A9F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77" creationId="{0BEEB4E7-D780-E74A-B934-7CBE9BB40C92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78" creationId="{AD00166C-179F-B441-B2FE-3AA9B0AA4318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79" creationId="{3C346439-82E6-1C47-8670-1594AC6434E3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80" creationId="{E7A793CF-EB65-2641-97F2-FA1C14C36D2C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81" creationId="{BF76A327-8F0C-974B-B00B-9DD8F4EF042E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82" creationId="{2C38D84B-5A08-1D41-89C5-39C0555D9A07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85" creationId="{2A85085F-A364-2D43-A0BF-78106FA33036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86" creationId="{8A2D4EFA-35F9-F24D-A376-7CBB3EF17AB1}"/>
          </ac:spMkLst>
        </pc:spChg>
        <pc:spChg chg="add mod">
          <ac:chgData name="박병남(2015152012)" userId="241ee3f3-05ad-4f47-8bfc-9e9188b85294" providerId="ADAL" clId="{0C04FAA6-A10E-B545-8269-A7D15F9244AE}" dt="2020-10-09T06:50:35.390" v="143" actId="1038"/>
          <ac:spMkLst>
            <pc:docMk/>
            <pc:sldMk cId="3239432163" sldId="267"/>
            <ac:spMk id="87" creationId="{871A76B1-C310-1345-8821-87A42D9B4853}"/>
          </ac:spMkLst>
        </pc:spChg>
        <pc:spChg chg="add mod">
          <ac:chgData name="박병남(2015152012)" userId="241ee3f3-05ad-4f47-8bfc-9e9188b85294" providerId="ADAL" clId="{0C04FAA6-A10E-B545-8269-A7D15F9244AE}" dt="2020-10-09T06:53:48.782" v="200" actId="1076"/>
          <ac:spMkLst>
            <pc:docMk/>
            <pc:sldMk cId="3239432163" sldId="267"/>
            <ac:spMk id="89" creationId="{37F51D02-5E15-2245-A8AC-6B01B5F67733}"/>
          </ac:spMkLst>
        </pc:spChg>
        <pc:spChg chg="add del mod">
          <ac:chgData name="박병남(2015152012)" userId="241ee3f3-05ad-4f47-8bfc-9e9188b85294" providerId="ADAL" clId="{0C04FAA6-A10E-B545-8269-A7D15F9244AE}" dt="2020-10-09T06:50:28.050" v="130" actId="478"/>
          <ac:spMkLst>
            <pc:docMk/>
            <pc:sldMk cId="3239432163" sldId="267"/>
            <ac:spMk id="90" creationId="{B6CF24AA-6DB7-6B4D-A445-622EC077F3D9}"/>
          </ac:spMkLst>
        </pc:spChg>
        <pc:spChg chg="add mod">
          <ac:chgData name="박병남(2015152012)" userId="241ee3f3-05ad-4f47-8bfc-9e9188b85294" providerId="ADAL" clId="{0C04FAA6-A10E-B545-8269-A7D15F9244AE}" dt="2020-10-09T06:52:33.807" v="180" actId="1076"/>
          <ac:spMkLst>
            <pc:docMk/>
            <pc:sldMk cId="3239432163" sldId="267"/>
            <ac:spMk id="91" creationId="{96518BE9-8C0C-514A-9BF7-FC524EACA07A}"/>
          </ac:spMkLst>
        </pc:spChg>
        <pc:spChg chg="add mod">
          <ac:chgData name="박병남(2015152012)" userId="241ee3f3-05ad-4f47-8bfc-9e9188b85294" providerId="ADAL" clId="{0C04FAA6-A10E-B545-8269-A7D15F9244AE}" dt="2020-10-09T06:52:33.807" v="180" actId="1076"/>
          <ac:spMkLst>
            <pc:docMk/>
            <pc:sldMk cId="3239432163" sldId="267"/>
            <ac:spMk id="92" creationId="{B118B3F2-7882-B240-B593-2565215318D4}"/>
          </ac:spMkLst>
        </pc:spChg>
        <pc:spChg chg="add mod">
          <ac:chgData name="박병남(2015152012)" userId="241ee3f3-05ad-4f47-8bfc-9e9188b85294" providerId="ADAL" clId="{0C04FAA6-A10E-B545-8269-A7D15F9244AE}" dt="2020-10-09T06:52:33.807" v="180" actId="1076"/>
          <ac:spMkLst>
            <pc:docMk/>
            <pc:sldMk cId="3239432163" sldId="267"/>
            <ac:spMk id="93" creationId="{CC82FB83-FE51-4B49-8793-50EB28E544AF}"/>
          </ac:spMkLst>
        </pc:spChg>
        <pc:picChg chg="add del mod">
          <ac:chgData name="박병남(2015152012)" userId="241ee3f3-05ad-4f47-8bfc-9e9188b85294" providerId="ADAL" clId="{0C04FAA6-A10E-B545-8269-A7D15F9244AE}" dt="2020-10-09T06:47:10.875" v="31" actId="478"/>
          <ac:picMkLst>
            <pc:docMk/>
            <pc:sldMk cId="3239432163" sldId="267"/>
            <ac:picMk id="2" creationId="{EEA3B9D1-E557-DD4A-AFC2-6B9D457DF5D6}"/>
          </ac:picMkLst>
        </pc:picChg>
        <pc:picChg chg="del">
          <ac:chgData name="박병남(2015152012)" userId="241ee3f3-05ad-4f47-8bfc-9e9188b85294" providerId="ADAL" clId="{0C04FAA6-A10E-B545-8269-A7D15F9244AE}" dt="2020-10-09T06:46:41.360" v="20" actId="478"/>
          <ac:picMkLst>
            <pc:docMk/>
            <pc:sldMk cId="3239432163" sldId="267"/>
            <ac:picMk id="12" creationId="{6FEF20C7-A035-40C2-8A32-996F6B3CC1FE}"/>
          </ac:picMkLst>
        </pc:picChg>
        <pc:picChg chg="add del mod">
          <ac:chgData name="박병남(2015152012)" userId="241ee3f3-05ad-4f47-8bfc-9e9188b85294" providerId="ADAL" clId="{0C04FAA6-A10E-B545-8269-A7D15F9244AE}" dt="2020-10-09T06:46:51.331" v="26"/>
          <ac:picMkLst>
            <pc:docMk/>
            <pc:sldMk cId="3239432163" sldId="267"/>
            <ac:picMk id="33" creationId="{C33EF82F-118B-9C4C-8650-B0F52999C1D7}"/>
          </ac:picMkLst>
        </pc:picChg>
        <pc:picChg chg="add del mod">
          <ac:chgData name="박병남(2015152012)" userId="241ee3f3-05ad-4f47-8bfc-9e9188b85294" providerId="ADAL" clId="{0C04FAA6-A10E-B545-8269-A7D15F9244AE}" dt="2020-10-09T06:46:51.331" v="26"/>
          <ac:picMkLst>
            <pc:docMk/>
            <pc:sldMk cId="3239432163" sldId="267"/>
            <ac:picMk id="65" creationId="{28064DAB-3509-0243-849B-DF07A6CB3DD3}"/>
          </ac:picMkLst>
        </pc:picChg>
        <pc:picChg chg="add mod">
          <ac:chgData name="박병남(2015152012)" userId="241ee3f3-05ad-4f47-8bfc-9e9188b85294" providerId="ADAL" clId="{0C04FAA6-A10E-B545-8269-A7D15F9244AE}" dt="2020-10-09T06:53:48.782" v="200" actId="1076"/>
          <ac:picMkLst>
            <pc:docMk/>
            <pc:sldMk cId="3239432163" sldId="267"/>
            <ac:picMk id="76" creationId="{12D2BDFC-56B0-3544-9E7A-3E5BF4DDD1D0}"/>
          </ac:picMkLst>
        </pc:picChg>
        <pc:picChg chg="add mod">
          <ac:chgData name="박병남(2015152012)" userId="241ee3f3-05ad-4f47-8bfc-9e9188b85294" providerId="ADAL" clId="{0C04FAA6-A10E-B545-8269-A7D15F9244AE}" dt="2020-10-09T06:52:33.807" v="180" actId="1076"/>
          <ac:picMkLst>
            <pc:docMk/>
            <pc:sldMk cId="3239432163" sldId="267"/>
            <ac:picMk id="88" creationId="{69F05978-34E7-C844-A74C-626BA59EB8A3}"/>
          </ac:picMkLst>
        </pc:picChg>
        <pc:cxnChg chg="add del mod">
          <ac:chgData name="박병남(2015152012)" userId="241ee3f3-05ad-4f47-8bfc-9e9188b85294" providerId="ADAL" clId="{0C04FAA6-A10E-B545-8269-A7D15F9244AE}" dt="2020-10-09T06:46:51.331" v="26"/>
          <ac:cxnSpMkLst>
            <pc:docMk/>
            <pc:sldMk cId="3239432163" sldId="267"/>
            <ac:cxnSpMk id="60" creationId="{37AE8D5E-CBF7-DC4B-B0E1-D265D55D2C12}"/>
          </ac:cxnSpMkLst>
        </pc:cxnChg>
        <pc:cxnChg chg="add del mod">
          <ac:chgData name="박병남(2015152012)" userId="241ee3f3-05ad-4f47-8bfc-9e9188b85294" providerId="ADAL" clId="{0C04FAA6-A10E-B545-8269-A7D15F9244AE}" dt="2020-10-09T06:46:51.331" v="26"/>
          <ac:cxnSpMkLst>
            <pc:docMk/>
            <pc:sldMk cId="3239432163" sldId="267"/>
            <ac:cxnSpMk id="61" creationId="{C4D09F57-83A5-8547-8CE6-23ACEFECE350}"/>
          </ac:cxnSpMkLst>
        </pc:cxnChg>
        <pc:cxnChg chg="add mod">
          <ac:chgData name="박병남(2015152012)" userId="241ee3f3-05ad-4f47-8bfc-9e9188b85294" providerId="ADAL" clId="{0C04FAA6-A10E-B545-8269-A7D15F9244AE}" dt="2020-10-09T06:50:35.390" v="143" actId="1038"/>
          <ac:cxnSpMkLst>
            <pc:docMk/>
            <pc:sldMk cId="3239432163" sldId="267"/>
            <ac:cxnSpMk id="83" creationId="{1F356663-EB4D-5646-97AC-A5C49BFDE3A7}"/>
          </ac:cxnSpMkLst>
        </pc:cxnChg>
        <pc:cxnChg chg="add mod">
          <ac:chgData name="박병남(2015152012)" userId="241ee3f3-05ad-4f47-8bfc-9e9188b85294" providerId="ADAL" clId="{0C04FAA6-A10E-B545-8269-A7D15F9244AE}" dt="2020-10-09T06:50:35.390" v="143" actId="1038"/>
          <ac:cxnSpMkLst>
            <pc:docMk/>
            <pc:sldMk cId="3239432163" sldId="267"/>
            <ac:cxnSpMk id="84" creationId="{87139C33-2321-DC43-B8E3-AF120172C81E}"/>
          </ac:cxnSpMkLst>
        </pc:cxnChg>
      </pc:sldChg>
      <pc:sldChg chg="modSp mod">
        <pc:chgData name="박병남(2015152012)" userId="241ee3f3-05ad-4f47-8bfc-9e9188b85294" providerId="ADAL" clId="{0C04FAA6-A10E-B545-8269-A7D15F9244AE}" dt="2020-10-09T06:53:31.270" v="199" actId="20577"/>
        <pc:sldMkLst>
          <pc:docMk/>
          <pc:sldMk cId="890468988" sldId="268"/>
        </pc:sldMkLst>
        <pc:spChg chg="mod">
          <ac:chgData name="박병남(2015152012)" userId="241ee3f3-05ad-4f47-8bfc-9e9188b85294" providerId="ADAL" clId="{0C04FAA6-A10E-B545-8269-A7D15F9244AE}" dt="2020-10-09T06:53:31.270" v="199" actId="20577"/>
          <ac:spMkLst>
            <pc:docMk/>
            <pc:sldMk cId="890468988" sldId="268"/>
            <ac:spMk id="4" creationId="{354AC0F8-B35D-4B03-9849-F1D40261DF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583345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779321" y="3970100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35589" y="1412755"/>
            <a:ext cx="2052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188862" y="5930921"/>
            <a:ext cx="2230098" cy="788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C97C2"/>
                </a:solidFill>
              </a:rPr>
              <a:t>컴퓨터공학과 </a:t>
            </a:r>
            <a:r>
              <a:rPr lang="en-US" altLang="ko-KR" sz="1050" dirty="0">
                <a:solidFill>
                  <a:srgbClr val="7C97C2"/>
                </a:solidFill>
              </a:rPr>
              <a:t>2015152012 </a:t>
            </a:r>
            <a:r>
              <a:rPr lang="ko-KR" altLang="en-US" sz="1050" dirty="0" err="1">
                <a:solidFill>
                  <a:srgbClr val="7C97C2"/>
                </a:solidFill>
              </a:rPr>
              <a:t>박병남</a:t>
            </a:r>
            <a:endParaRPr lang="en-US" altLang="ko-KR" sz="1050" dirty="0">
              <a:solidFill>
                <a:srgbClr val="7C97C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C97C2"/>
                </a:solidFill>
              </a:rPr>
              <a:t>컴퓨터공학과 </a:t>
            </a:r>
            <a:r>
              <a:rPr lang="en-US" altLang="ko-KR" sz="1050" dirty="0">
                <a:solidFill>
                  <a:srgbClr val="7C97C2"/>
                </a:solidFill>
              </a:rPr>
              <a:t>2015152024 </a:t>
            </a:r>
            <a:r>
              <a:rPr lang="ko-KR" altLang="en-US" sz="1050" dirty="0" err="1">
                <a:solidFill>
                  <a:srgbClr val="7C97C2"/>
                </a:solidFill>
              </a:rPr>
              <a:t>유현승</a:t>
            </a:r>
            <a:endParaRPr lang="en-US" altLang="ko-KR" sz="1050" dirty="0">
              <a:solidFill>
                <a:srgbClr val="7C97C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C97C2"/>
                </a:solidFill>
              </a:rPr>
              <a:t>컴퓨터공학과 </a:t>
            </a:r>
            <a:r>
              <a:rPr lang="en-US" altLang="ko-KR" sz="1050" dirty="0">
                <a:solidFill>
                  <a:srgbClr val="7C97C2"/>
                </a:solidFill>
              </a:rPr>
              <a:t>2015152027 </a:t>
            </a:r>
            <a:r>
              <a:rPr lang="ko-KR" altLang="en-US" sz="1050" dirty="0">
                <a:solidFill>
                  <a:srgbClr val="7C97C2"/>
                </a:solidFill>
              </a:rPr>
              <a:t>이동준</a:t>
            </a:r>
            <a:endParaRPr lang="en-US" altLang="ko-KR" sz="1050" dirty="0">
              <a:solidFill>
                <a:srgbClr val="7C97C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90605" y="2466341"/>
            <a:ext cx="8486410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600" b="1" kern="0">
                <a:ln w="12700">
                  <a:noFill/>
                </a:ln>
                <a:solidFill>
                  <a:schemeClr val="accent5"/>
                </a:solidFill>
              </a:rPr>
              <a:t>Object Detection</a:t>
            </a:r>
            <a:r>
              <a:rPr lang="ko-KR" altLang="en-US" sz="3600" b="1" kern="0">
                <a:ln w="12700">
                  <a:noFill/>
                </a:ln>
                <a:solidFill>
                  <a:schemeClr val="accent5"/>
                </a:solidFill>
              </a:rPr>
              <a:t>을 이용한 </a:t>
            </a:r>
            <a:endParaRPr lang="en-US" altLang="ko-KR" sz="3600" b="1" kern="0">
              <a:ln w="12700">
                <a:noFill/>
              </a:ln>
              <a:solidFill>
                <a:schemeClr val="accent5"/>
              </a:solidFill>
            </a:endParaRPr>
          </a:p>
          <a:p>
            <a:pPr lvl="0" latinLnBrk="0">
              <a:defRPr/>
            </a:pPr>
            <a:r>
              <a:rPr lang="ko-KR" altLang="en-US" sz="3600" b="1" kern="0">
                <a:ln w="12700">
                  <a:noFill/>
                </a:ln>
                <a:solidFill>
                  <a:schemeClr val="accent5"/>
                </a:solidFill>
              </a:rPr>
              <a:t>식재료 인식 및 응용 어플리케이션 개발</a:t>
            </a:r>
            <a:endParaRPr lang="en-US" altLang="ko-KR" sz="2400" b="1" kern="0" dirty="0">
              <a:ln w="12700">
                <a:noFill/>
              </a:ln>
              <a:solidFill>
                <a:schemeClr val="accent5"/>
              </a:solidFill>
            </a:endParaRPr>
          </a:p>
          <a:p>
            <a:pPr lvl="0" latinLnBrk="0">
              <a:defRPr/>
            </a:pPr>
            <a:endParaRPr lang="en-US" altLang="ko-KR" sz="1200" b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7575" y="3970100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10162600" y="5590426"/>
            <a:ext cx="2556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709093" y="533400"/>
            <a:ext cx="957194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ln w="12700">
                  <a:noFill/>
                </a:ln>
                <a:solidFill>
                  <a:srgbClr val="7C97C2"/>
                </a:solidFill>
              </a:rPr>
              <a:t>Object Detection</a:t>
            </a:r>
            <a:r>
              <a:rPr lang="ko-KR" altLang="en-US" sz="2400" b="1" i="1" kern="0">
                <a:ln w="12700">
                  <a:noFill/>
                </a:ln>
                <a:solidFill>
                  <a:srgbClr val="7C97C2"/>
                </a:solidFill>
              </a:rPr>
              <a:t>을 이용한 식재료 인식 및 응용 어플리케이션 개발</a:t>
            </a:r>
            <a:endParaRPr lang="en-US" altLang="ko-KR" sz="10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771277" y="1228725"/>
            <a:ext cx="9817144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63966" y="20194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801421" y="2003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63966" y="4371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804712" y="4371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8386168" y="2358139"/>
            <a:ext cx="3417469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주제 소개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개발배경 및 목표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8386168" y="4758233"/>
            <a:ext cx="3417469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작품 요약 설명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Demo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시연영상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245056" y="2363814"/>
            <a:ext cx="3417469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팀 소개 및 역할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팀원소개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245056" y="4758233"/>
            <a:ext cx="3417469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구현 기술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 제작 원리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709093" y="533400"/>
            <a:ext cx="975482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ln w="12700">
                  <a:noFill/>
                </a:ln>
                <a:solidFill>
                  <a:srgbClr val="7C97C2"/>
                </a:solidFill>
              </a:rPr>
              <a:t>Object Detection</a:t>
            </a:r>
            <a:r>
              <a:rPr lang="ko-KR" altLang="en-US" sz="2400" b="1" i="1" kern="0">
                <a:ln w="12700">
                  <a:noFill/>
                </a:ln>
                <a:solidFill>
                  <a:srgbClr val="7C97C2"/>
                </a:solidFill>
              </a:rPr>
              <a:t>을 이용한 식재료 인식 및 응용 어플리케이션 개발</a:t>
            </a:r>
            <a:endParaRPr lang="en-US" altLang="ko-KR" sz="10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771277" y="1228725"/>
            <a:ext cx="9817144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29037-A56F-422B-AF23-5210C7EE79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82" y="5207183"/>
            <a:ext cx="1184213" cy="1263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3587D8-316B-41EA-930E-491E149EB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82" y="3730725"/>
            <a:ext cx="1184213" cy="1263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43A417-0BAA-4B2B-906D-EF72F89515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82" y="2243685"/>
            <a:ext cx="1184214" cy="1274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9DE1179-EE94-4C6F-9BD4-DCAE201A5795}"/>
              </a:ext>
            </a:extLst>
          </p:cNvPr>
          <p:cNvSpPr txBox="1"/>
          <p:nvPr/>
        </p:nvSpPr>
        <p:spPr>
          <a:xfrm>
            <a:off x="6879876" y="2128952"/>
            <a:ext cx="609467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컴퓨터공학과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2015152012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박병남</a:t>
            </a:r>
            <a:endParaRPr lang="en-US" altLang="ko-KR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팀장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이미지 라벨링 및 모델학습</a:t>
            </a:r>
            <a:endParaRPr lang="en-US" altLang="ko-KR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450606-45AE-4349-9C64-797C477B2321}"/>
              </a:ext>
            </a:extLst>
          </p:cNvPr>
          <p:cNvSpPr/>
          <p:nvPr/>
        </p:nvSpPr>
        <p:spPr>
          <a:xfrm>
            <a:off x="1005612" y="1451693"/>
            <a:ext cx="817235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■ 팀 소개 및 역할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B5E5B4-18B2-4B4E-86F7-A3E7FBB96D98}"/>
              </a:ext>
            </a:extLst>
          </p:cNvPr>
          <p:cNvSpPr txBox="1"/>
          <p:nvPr/>
        </p:nvSpPr>
        <p:spPr>
          <a:xfrm>
            <a:off x="6879876" y="3602694"/>
            <a:ext cx="609467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컴퓨터공학과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2015152024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유현승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팀원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애플리케이션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및 기능구현</a:t>
            </a:r>
            <a:endParaRPr lang="en-US" altLang="ko-KR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974631-34C8-4EAF-B6D1-9F16A46C2383}"/>
              </a:ext>
            </a:extLst>
          </p:cNvPr>
          <p:cNvSpPr txBox="1"/>
          <p:nvPr/>
        </p:nvSpPr>
        <p:spPr>
          <a:xfrm>
            <a:off x="6879876" y="5076437"/>
            <a:ext cx="609467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컴퓨터공학과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2015152027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이동준</a:t>
            </a:r>
            <a:endParaRPr lang="en-US" altLang="ko-KR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팀원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웹 크롤링 및 어플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초안작성</a:t>
            </a:r>
            <a:endParaRPr lang="en-US" altLang="ko-KR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0EEB92-9491-4391-94CB-3E97F2FC0EA5}"/>
              </a:ext>
            </a:extLst>
          </p:cNvPr>
          <p:cNvSpPr/>
          <p:nvPr/>
        </p:nvSpPr>
        <p:spPr>
          <a:xfrm>
            <a:off x="5478924" y="1635748"/>
            <a:ext cx="150232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>
                <a:ln w="12700">
                  <a:noFill/>
                </a:ln>
                <a:solidFill>
                  <a:schemeClr val="accent5"/>
                </a:solidFill>
              </a:rPr>
              <a:t>S1-10</a:t>
            </a:r>
            <a:endParaRPr lang="en-US" altLang="ko-KR" sz="3200" b="1" kern="0" dirty="0">
              <a:ln w="12700">
                <a:noFill/>
              </a:ln>
              <a:solidFill>
                <a:schemeClr val="accent5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F7BCB2-9DB7-42C7-B3EE-51A449643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41" y="2794740"/>
            <a:ext cx="2235931" cy="2611567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65E778-B785-44A1-994B-63704A624FDC}"/>
              </a:ext>
            </a:extLst>
          </p:cNvPr>
          <p:cNvSpPr/>
          <p:nvPr/>
        </p:nvSpPr>
        <p:spPr>
          <a:xfrm>
            <a:off x="2112698" y="5406307"/>
            <a:ext cx="217491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최종필 교수님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709093" y="533400"/>
            <a:ext cx="981714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ln w="12700">
                  <a:noFill/>
                </a:ln>
                <a:solidFill>
                  <a:srgbClr val="7C97C2"/>
                </a:solidFill>
              </a:rPr>
              <a:t>Object Detection</a:t>
            </a:r>
            <a:r>
              <a:rPr lang="ko-KR" altLang="en-US" sz="2400" b="1" i="1" kern="0">
                <a:ln w="12700">
                  <a:noFill/>
                </a:ln>
                <a:solidFill>
                  <a:srgbClr val="7C97C2"/>
                </a:solidFill>
              </a:rPr>
              <a:t>을 이용한 식재료 인식 및 응용 어플리케이션 개발</a:t>
            </a:r>
            <a:endParaRPr lang="en-US" altLang="ko-KR" sz="10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771277" y="1228725"/>
            <a:ext cx="9817144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52F735-B634-49DB-826D-013C4011F4D8}"/>
              </a:ext>
            </a:extLst>
          </p:cNvPr>
          <p:cNvSpPr/>
          <p:nvPr/>
        </p:nvSpPr>
        <p:spPr>
          <a:xfrm>
            <a:off x="1005612" y="1451693"/>
            <a:ext cx="817235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■ 주제 소개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D3BA2-D9DC-4399-A3B5-C2CDD376CC26}"/>
              </a:ext>
            </a:extLst>
          </p:cNvPr>
          <p:cNvSpPr txBox="1"/>
          <p:nvPr/>
        </p:nvSpPr>
        <p:spPr>
          <a:xfrm>
            <a:off x="1314115" y="1998699"/>
            <a:ext cx="9212121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 세대의 요리 컨텐츠에 대한 관심 증가와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Food-Tech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투자 가속화 추세로 모든 식재료의 레시피 파악의 어려움이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 해마다 증가하는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Detection(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사물 인식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기술 성능이 상승하여 이를 이용한 다양한 어플리케이션이 등장하고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이러한 배경으로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Detection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기반으로 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맞춤 음식 레시피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제공의 어플리케이션을 개발하게 되었다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Darkflow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yolo v3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모델을 학습시켜 적용하였고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다양한 식재료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준수한 정확도 모델을 구현하였다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75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709093" y="533400"/>
            <a:ext cx="995017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ln w="12700">
                  <a:noFill/>
                </a:ln>
                <a:solidFill>
                  <a:srgbClr val="7C97C2"/>
                </a:solidFill>
              </a:rPr>
              <a:t>Object Detection</a:t>
            </a:r>
            <a:r>
              <a:rPr lang="ko-KR" altLang="en-US" sz="2400" b="1" i="1" kern="0">
                <a:ln w="12700">
                  <a:noFill/>
                </a:ln>
                <a:solidFill>
                  <a:srgbClr val="7C97C2"/>
                </a:solidFill>
              </a:rPr>
              <a:t>을 이용한 식재료 인식 및 응용 어플리케이션 개발</a:t>
            </a:r>
            <a:endParaRPr lang="en-US" altLang="ko-KR" sz="10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771277" y="1228725"/>
            <a:ext cx="9817144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43B788-0AE6-4C6B-ABBF-A383D910EF79}"/>
              </a:ext>
            </a:extLst>
          </p:cNvPr>
          <p:cNvSpPr/>
          <p:nvPr/>
        </p:nvSpPr>
        <p:spPr>
          <a:xfrm>
            <a:off x="1005612" y="1451693"/>
            <a:ext cx="817235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■ 구현 기술 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사각형: 둥근 모서리 3">
            <a:extLst>
              <a:ext uri="{FF2B5EF4-FFF2-40B4-BE49-F238E27FC236}">
                <a16:creationId xmlns:a16="http://schemas.microsoft.com/office/drawing/2014/main" id="{5E881A20-7F1F-444A-89E6-13A3BB278299}"/>
              </a:ext>
            </a:extLst>
          </p:cNvPr>
          <p:cNvSpPr/>
          <p:nvPr/>
        </p:nvSpPr>
        <p:spPr>
          <a:xfrm>
            <a:off x="2517719" y="2594665"/>
            <a:ext cx="7054010" cy="31841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3C23D70-7B86-8E47-AE21-A3FD7D27C838}"/>
              </a:ext>
            </a:extLst>
          </p:cNvPr>
          <p:cNvSpPr/>
          <p:nvPr/>
        </p:nvSpPr>
        <p:spPr>
          <a:xfrm>
            <a:off x="2742615" y="2940404"/>
            <a:ext cx="2875834" cy="261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72" name="원통형 16">
            <a:extLst>
              <a:ext uri="{FF2B5EF4-FFF2-40B4-BE49-F238E27FC236}">
                <a16:creationId xmlns:a16="http://schemas.microsoft.com/office/drawing/2014/main" id="{C8490C41-7384-764F-9E88-7A284636015C}"/>
              </a:ext>
            </a:extLst>
          </p:cNvPr>
          <p:cNvSpPr/>
          <p:nvPr/>
        </p:nvSpPr>
        <p:spPr>
          <a:xfrm>
            <a:off x="6931135" y="2891185"/>
            <a:ext cx="2368073" cy="273809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072F232-ED33-CF4B-85B9-AB60B868996A}"/>
              </a:ext>
            </a:extLst>
          </p:cNvPr>
          <p:cNvSpPr/>
          <p:nvPr/>
        </p:nvSpPr>
        <p:spPr>
          <a:xfrm>
            <a:off x="7198287" y="3535961"/>
            <a:ext cx="1877783" cy="573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DB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360B11E-F950-684B-879F-6A844D6445EA}"/>
              </a:ext>
            </a:extLst>
          </p:cNvPr>
          <p:cNvSpPr/>
          <p:nvPr/>
        </p:nvSpPr>
        <p:spPr>
          <a:xfrm>
            <a:off x="7198286" y="4197143"/>
            <a:ext cx="1877781" cy="573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Community</a:t>
            </a:r>
          </a:p>
        </p:txBody>
      </p:sp>
      <p:sp>
        <p:nvSpPr>
          <p:cNvPr id="75" name="화살표: 오른쪽 17">
            <a:extLst>
              <a:ext uri="{FF2B5EF4-FFF2-40B4-BE49-F238E27FC236}">
                <a16:creationId xmlns:a16="http://schemas.microsoft.com/office/drawing/2014/main" id="{FE5775F4-BDF0-EB42-BCE1-033CFF074A9F}"/>
              </a:ext>
            </a:extLst>
          </p:cNvPr>
          <p:cNvSpPr/>
          <p:nvPr/>
        </p:nvSpPr>
        <p:spPr>
          <a:xfrm>
            <a:off x="9436405" y="4900526"/>
            <a:ext cx="1428624" cy="6973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12D2BDFC-56B0-3544-9E7A-3E5BF4DD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707" y="4856132"/>
            <a:ext cx="913149" cy="91314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BEEB4E7-D780-E74A-B934-7CBE9BB40C92}"/>
              </a:ext>
            </a:extLst>
          </p:cNvPr>
          <p:cNvSpPr/>
          <p:nvPr/>
        </p:nvSpPr>
        <p:spPr>
          <a:xfrm>
            <a:off x="3110683" y="3012839"/>
            <a:ext cx="2134918" cy="39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Android Studio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00166C-179F-B441-B2FE-3AA9B0AA4318}"/>
              </a:ext>
            </a:extLst>
          </p:cNvPr>
          <p:cNvSpPr txBox="1"/>
          <p:nvPr/>
        </p:nvSpPr>
        <p:spPr>
          <a:xfrm>
            <a:off x="7664347" y="3001612"/>
            <a:ext cx="117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346439-82E6-1C47-8670-1594AC6434E3}"/>
              </a:ext>
            </a:extLst>
          </p:cNvPr>
          <p:cNvSpPr/>
          <p:nvPr/>
        </p:nvSpPr>
        <p:spPr>
          <a:xfrm>
            <a:off x="7198287" y="4856132"/>
            <a:ext cx="1877781" cy="54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recipe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7A793CF-EB65-2641-97F2-FA1C14C36D2C}"/>
              </a:ext>
            </a:extLst>
          </p:cNvPr>
          <p:cNvSpPr/>
          <p:nvPr/>
        </p:nvSpPr>
        <p:spPr>
          <a:xfrm>
            <a:off x="3599693" y="4654583"/>
            <a:ext cx="1156899" cy="763542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Algorithm</a:t>
            </a:r>
          </a:p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(Yolo v3)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BF76A327-8F0C-974B-B00B-9DD8F4EF042E}"/>
              </a:ext>
            </a:extLst>
          </p:cNvPr>
          <p:cNvSpPr/>
          <p:nvPr/>
        </p:nvSpPr>
        <p:spPr>
          <a:xfrm>
            <a:off x="2786175" y="3486794"/>
            <a:ext cx="1354229" cy="54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ysClr val="windowText" lastClr="000000"/>
                </a:solidFill>
              </a:rPr>
              <a:t>DarkFlow</a:t>
            </a:r>
            <a:endParaRPr lang="en-US" altLang="ko-KR" sz="1500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2C38D84B-5A08-1D41-89C5-39C0555D9A07}"/>
              </a:ext>
            </a:extLst>
          </p:cNvPr>
          <p:cNvSpPr/>
          <p:nvPr/>
        </p:nvSpPr>
        <p:spPr>
          <a:xfrm>
            <a:off x="4209003" y="3492332"/>
            <a:ext cx="1354229" cy="54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ysClr val="windowText" lastClr="000000"/>
                </a:solidFill>
              </a:rPr>
              <a:t>model.pb</a:t>
            </a:r>
            <a:endParaRPr lang="en-US" altLang="ko-KR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1F356663-EB4D-5646-97AC-A5C49BFDE3A7}"/>
              </a:ext>
            </a:extLst>
          </p:cNvPr>
          <p:cNvCxnSpPr>
            <a:cxnSpLocks/>
            <a:stCxn id="81" idx="2"/>
            <a:endCxn id="80" idx="0"/>
          </p:cNvCxnSpPr>
          <p:nvPr/>
        </p:nvCxnSpPr>
        <p:spPr>
          <a:xfrm rot="16200000" flipH="1">
            <a:off x="3509459" y="3985898"/>
            <a:ext cx="622515" cy="7148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87139C33-2321-DC43-B8E3-AF120172C81E}"/>
              </a:ext>
            </a:extLst>
          </p:cNvPr>
          <p:cNvCxnSpPr>
            <a:cxnSpLocks/>
            <a:stCxn id="82" idx="2"/>
            <a:endCxn id="80" idx="0"/>
          </p:cNvCxnSpPr>
          <p:nvPr/>
        </p:nvCxnSpPr>
        <p:spPr>
          <a:xfrm rot="5400000">
            <a:off x="4223643" y="3992107"/>
            <a:ext cx="616977" cy="7079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화살표: 오른쪽 17">
            <a:extLst>
              <a:ext uri="{FF2B5EF4-FFF2-40B4-BE49-F238E27FC236}">
                <a16:creationId xmlns:a16="http://schemas.microsoft.com/office/drawing/2014/main" id="{2A85085F-A364-2D43-A0BF-78106FA33036}"/>
              </a:ext>
            </a:extLst>
          </p:cNvPr>
          <p:cNvSpPr/>
          <p:nvPr/>
        </p:nvSpPr>
        <p:spPr>
          <a:xfrm rot="10800000">
            <a:off x="5643965" y="4288892"/>
            <a:ext cx="1149973" cy="6750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6" name="화살표: 오른쪽 17">
            <a:extLst>
              <a:ext uri="{FF2B5EF4-FFF2-40B4-BE49-F238E27FC236}">
                <a16:creationId xmlns:a16="http://schemas.microsoft.com/office/drawing/2014/main" id="{8A2D4EFA-35F9-F24D-A376-7CBB3EF17AB1}"/>
              </a:ext>
            </a:extLst>
          </p:cNvPr>
          <p:cNvSpPr/>
          <p:nvPr/>
        </p:nvSpPr>
        <p:spPr>
          <a:xfrm>
            <a:off x="5691187" y="3712919"/>
            <a:ext cx="1149973" cy="6750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1A76B1-C310-1345-8821-87A42D9B4853}"/>
              </a:ext>
            </a:extLst>
          </p:cNvPr>
          <p:cNvSpPr txBox="1"/>
          <p:nvPr/>
        </p:nvSpPr>
        <p:spPr>
          <a:xfrm>
            <a:off x="9490724" y="5094669"/>
            <a:ext cx="1169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recommend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F51D02-5E15-2245-A8AC-6B01B5F67733}"/>
              </a:ext>
            </a:extLst>
          </p:cNvPr>
          <p:cNvSpPr txBox="1"/>
          <p:nvPr/>
        </p:nvSpPr>
        <p:spPr>
          <a:xfrm>
            <a:off x="10793652" y="4548355"/>
            <a:ext cx="913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Mobile</a:t>
            </a:r>
            <a:endParaRPr lang="ko-KR" altLang="en-US" sz="1400" dirty="0"/>
          </a:p>
        </p:txBody>
      </p:sp>
      <p:sp>
        <p:nvSpPr>
          <p:cNvPr id="92" name="화살표: 오른쪽 17">
            <a:extLst>
              <a:ext uri="{FF2B5EF4-FFF2-40B4-BE49-F238E27FC236}">
                <a16:creationId xmlns:a16="http://schemas.microsoft.com/office/drawing/2014/main" id="{B118B3F2-7882-B240-B593-2565215318D4}"/>
              </a:ext>
            </a:extLst>
          </p:cNvPr>
          <p:cNvSpPr/>
          <p:nvPr/>
        </p:nvSpPr>
        <p:spPr>
          <a:xfrm>
            <a:off x="1607719" y="2596816"/>
            <a:ext cx="1645906" cy="812800"/>
          </a:xfrm>
          <a:prstGeom prst="rightArrow">
            <a:avLst>
              <a:gd name="adj1" fmla="val 56683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82FB83-FE51-4B49-8793-50EB28E544AF}"/>
              </a:ext>
            </a:extLst>
          </p:cNvPr>
          <p:cNvSpPr txBox="1"/>
          <p:nvPr/>
        </p:nvSpPr>
        <p:spPr>
          <a:xfrm>
            <a:off x="918919" y="2264177"/>
            <a:ext cx="913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Mobile</a:t>
            </a:r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518BE9-8C0C-514A-9BF7-FC524EACA07A}"/>
              </a:ext>
            </a:extLst>
          </p:cNvPr>
          <p:cNvSpPr txBox="1"/>
          <p:nvPr/>
        </p:nvSpPr>
        <p:spPr>
          <a:xfrm>
            <a:off x="1685918" y="2849372"/>
            <a:ext cx="14173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take a photo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69F05978-34E7-C844-A74C-626BA59E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19" y="259466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709093" y="533400"/>
            <a:ext cx="981714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ln w="12700">
                  <a:noFill/>
                </a:ln>
                <a:solidFill>
                  <a:srgbClr val="7C97C2"/>
                </a:solidFill>
              </a:rPr>
              <a:t>Object Detection</a:t>
            </a:r>
            <a:r>
              <a:rPr lang="ko-KR" altLang="en-US" sz="2400" b="1" i="1" kern="0">
                <a:ln w="12700">
                  <a:noFill/>
                </a:ln>
                <a:solidFill>
                  <a:srgbClr val="7C97C2"/>
                </a:solidFill>
              </a:rPr>
              <a:t>을 이용한 식재료 인식 및 응용 어플리케이션 개발</a:t>
            </a:r>
            <a:endParaRPr lang="en-US" altLang="ko-KR" sz="10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771277" y="1228725"/>
            <a:ext cx="9817144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B78F1-A3AB-4311-8117-C4526D343CFD}"/>
              </a:ext>
            </a:extLst>
          </p:cNvPr>
          <p:cNvSpPr/>
          <p:nvPr/>
        </p:nvSpPr>
        <p:spPr>
          <a:xfrm>
            <a:off x="1005612" y="1451693"/>
            <a:ext cx="817235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■ 작품 요약 설명 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AC0F8-B35D-4B03-9849-F1D40261DF97}"/>
              </a:ext>
            </a:extLst>
          </p:cNvPr>
          <p:cNvSpPr txBox="1"/>
          <p:nvPr/>
        </p:nvSpPr>
        <p:spPr>
          <a:xfrm>
            <a:off x="1314115" y="1998699"/>
            <a:ext cx="9212121" cy="170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  </a:t>
            </a: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로그인 회원가입 등 사용자 개인</a:t>
            </a:r>
            <a:r>
              <a:rPr lang="en-US" altLang="ko-KR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프로필 기능  </a:t>
            </a:r>
            <a:endParaRPr lang="en-US" altLang="ko-KR" b="0" i="0" dirty="0"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식재료 검색으로 관련된 레시피 확인 및 추가 기능</a:t>
            </a:r>
            <a:endParaRPr lang="en-US" altLang="ko-KR" b="0" i="0" dirty="0"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내 레시피에 추가 및 삭제 기능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카메라로 인식된 식재료들을 선택하여 관련된 레시피 추천 기능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46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283</Words>
  <Application>Microsoft Macintosh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 Semilight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박병남(2015152012)</cp:lastModifiedBy>
  <cp:revision>29</cp:revision>
  <dcterms:created xsi:type="dcterms:W3CDTF">2020-10-01T01:25:49Z</dcterms:created>
  <dcterms:modified xsi:type="dcterms:W3CDTF">2020-10-09T06:53:52Z</dcterms:modified>
</cp:coreProperties>
</file>