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image" Target="../media/image59.png"/><Relationship Id="rId40" Type="http://schemas.openxmlformats.org/officeDocument/2006/relationships/image" Target="../media/image60.png"/><Relationship Id="rId41" Type="http://schemas.openxmlformats.org/officeDocument/2006/relationships/image" Target="../media/image61.png"/><Relationship Id="rId42" Type="http://schemas.openxmlformats.org/officeDocument/2006/relationships/image" Target="../media/image62.png"/><Relationship Id="rId43" Type="http://schemas.openxmlformats.org/officeDocument/2006/relationships/image" Target="../media/image63.png"/><Relationship Id="rId44" Type="http://schemas.openxmlformats.org/officeDocument/2006/relationships/image" Target="../media/image64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50" Type="http://schemas.openxmlformats.org/officeDocument/2006/relationships/image" Target="../media/image70.png"/><Relationship Id="rId51" Type="http://schemas.openxmlformats.org/officeDocument/2006/relationships/image" Target="../media/image71.png"/><Relationship Id="rId52" Type="http://schemas.openxmlformats.org/officeDocument/2006/relationships/image" Target="../media/image72.png"/><Relationship Id="rId53" Type="http://schemas.openxmlformats.org/officeDocument/2006/relationships/image" Target="../media/image73.png"/><Relationship Id="rId54" Type="http://schemas.openxmlformats.org/officeDocument/2006/relationships/image" Target="../media/image74.png"/><Relationship Id="rId55" Type="http://schemas.openxmlformats.org/officeDocument/2006/relationships/image" Target="../media/image75.png"/><Relationship Id="rId56" Type="http://schemas.openxmlformats.org/officeDocument/2006/relationships/image" Target="../media/image76.png"/><Relationship Id="rId57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1731" y="2017674"/>
            <a:ext cx="11865553" cy="4492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2118" y="5310433"/>
            <a:ext cx="5657179" cy="12220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8371" y="8152981"/>
            <a:ext cx="7659381" cy="2087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75664" y="1455639"/>
            <a:ext cx="4651860" cy="5569925"/>
            <a:chOff x="11675664" y="1455639"/>
            <a:chExt cx="4651860" cy="55699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5664" y="1455639"/>
              <a:ext cx="4651860" cy="5569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79048" y="279048"/>
            <a:ext cx="9727618" cy="9727618"/>
            <a:chOff x="4279048" y="279048"/>
            <a:chExt cx="9727618" cy="97276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9048" y="279048"/>
              <a:ext cx="9727618" cy="97276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00201" y="2807846"/>
            <a:ext cx="5846466" cy="3206865"/>
            <a:chOff x="6100201" y="2807846"/>
            <a:chExt cx="5846466" cy="32068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284" y="1413730"/>
              <a:ext cx="11692932" cy="641373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201" y="2807846"/>
              <a:ext cx="5846466" cy="32068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5140" y="420958"/>
            <a:ext cx="7782742" cy="12827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55238" y="3426911"/>
            <a:ext cx="6154586" cy="6171429"/>
            <a:chOff x="10255238" y="3426911"/>
            <a:chExt cx="6154586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5238" y="3426911"/>
              <a:ext cx="6154586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3592" y="1145316"/>
            <a:ext cx="8537448" cy="8537448"/>
            <a:chOff x="743592" y="1145316"/>
            <a:chExt cx="8537448" cy="85374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592" y="1145316"/>
              <a:ext cx="8537448" cy="85374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5140" y="552824"/>
            <a:ext cx="7866894" cy="12827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52348" y="3365958"/>
            <a:ext cx="5144795" cy="2835947"/>
            <a:chOff x="2352348" y="3365958"/>
            <a:chExt cx="5144795" cy="28359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4944" y="2133091"/>
              <a:ext cx="10289590" cy="567189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348" y="3365958"/>
              <a:ext cx="5144795" cy="28359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98095" y="5036190"/>
            <a:ext cx="3702857" cy="2080000"/>
            <a:chOff x="11398095" y="5036190"/>
            <a:chExt cx="3702857" cy="2080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2431" y="4131955"/>
              <a:ext cx="7405714" cy="416000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98095" y="5036190"/>
              <a:ext cx="3702857" cy="208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78095" y="4123287"/>
            <a:ext cx="410412" cy="314591"/>
            <a:chOff x="4678095" y="4123287"/>
            <a:chExt cx="410412" cy="3145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095" y="4123287"/>
              <a:ext cx="410412" cy="3145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17530" y="4976172"/>
            <a:ext cx="6127021" cy="107143"/>
            <a:chOff x="6217530" y="4976172"/>
            <a:chExt cx="6127021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780000">
              <a:off x="6217530" y="4976172"/>
              <a:ext cx="6127021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62857" y="780593"/>
            <a:ext cx="9760000" cy="9760000"/>
            <a:chOff x="4262857" y="780593"/>
            <a:chExt cx="9760000" cy="976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857" y="780593"/>
              <a:ext cx="9760000" cy="976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829" y="466423"/>
            <a:ext cx="12581323" cy="20665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06775" y="3275831"/>
            <a:ext cx="5839891" cy="3276909"/>
            <a:chOff x="6106775" y="3275831"/>
            <a:chExt cx="5839891" cy="32769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718" y="1851266"/>
              <a:ext cx="11679783" cy="655381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6775" y="3275831"/>
              <a:ext cx="5839891" cy="3276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36" y="250754"/>
            <a:ext cx="4602989" cy="12917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2852" y="2812086"/>
            <a:ext cx="7480255" cy="9074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75157" y="4731119"/>
            <a:ext cx="4677439" cy="4677439"/>
            <a:chOff x="3675157" y="4731119"/>
            <a:chExt cx="4677439" cy="46774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5157" y="4731119"/>
              <a:ext cx="4677439" cy="46774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5482" y="4651384"/>
            <a:ext cx="4470089" cy="4470089"/>
            <a:chOff x="9355482" y="4651384"/>
            <a:chExt cx="4470089" cy="44700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482" y="4651384"/>
              <a:ext cx="4470089" cy="44700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260" y="189757"/>
            <a:ext cx="7484705" cy="828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996" y="2473841"/>
            <a:ext cx="10707840" cy="6201924"/>
            <a:chOff x="35996" y="2473841"/>
            <a:chExt cx="10707840" cy="62019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6" y="2473841"/>
              <a:ext cx="10707840" cy="62019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38695" y="326628"/>
            <a:ext cx="6171429" cy="6051656"/>
            <a:chOff x="10438695" y="326628"/>
            <a:chExt cx="6171429" cy="60516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8695" y="326628"/>
              <a:ext cx="6171429" cy="60516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38695" y="6359237"/>
            <a:ext cx="6171429" cy="3893706"/>
            <a:chOff x="10438695" y="6359237"/>
            <a:chExt cx="6171429" cy="3893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8695" y="6359237"/>
              <a:ext cx="6171429" cy="3893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612" y="1542018"/>
            <a:ext cx="10108295" cy="5363399"/>
            <a:chOff x="330612" y="1542018"/>
            <a:chExt cx="10108295" cy="5363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612" y="1542018"/>
              <a:ext cx="10108295" cy="53633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36" y="250754"/>
            <a:ext cx="4603256" cy="13056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65437" y="3293136"/>
            <a:ext cx="6171429" cy="3675773"/>
            <a:chOff x="11365437" y="3293136"/>
            <a:chExt cx="6171429" cy="36757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65437" y="3293136"/>
              <a:ext cx="6171429" cy="36757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6331" y="7267667"/>
            <a:ext cx="4647046" cy="8310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6997" y="7267667"/>
            <a:ext cx="4168702" cy="8310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898" y="2435642"/>
            <a:ext cx="8812245" cy="4731074"/>
            <a:chOff x="306898" y="2435642"/>
            <a:chExt cx="8812245" cy="4731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898" y="2435642"/>
              <a:ext cx="8812245" cy="4731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36" y="250754"/>
            <a:ext cx="4603256" cy="13056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713" y="7395287"/>
            <a:ext cx="2823408" cy="8310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2584" y="7395287"/>
            <a:ext cx="2823408" cy="831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38190" y="2435642"/>
            <a:ext cx="8812245" cy="4731074"/>
            <a:chOff x="9338190" y="2435642"/>
            <a:chExt cx="8812245" cy="47310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8190" y="2435642"/>
              <a:ext cx="8812245" cy="4731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910" y="2234069"/>
            <a:ext cx="8774861" cy="4711003"/>
            <a:chOff x="231910" y="2234069"/>
            <a:chExt cx="8774861" cy="47110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910" y="2234069"/>
              <a:ext cx="8774861" cy="47110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36" y="250754"/>
            <a:ext cx="4603256" cy="13056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7130" y="7407562"/>
            <a:ext cx="2823408" cy="8310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1028" y="7407562"/>
            <a:ext cx="4972389" cy="831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34757" y="2234069"/>
            <a:ext cx="8812245" cy="1503589"/>
            <a:chOff x="9234757" y="2234069"/>
            <a:chExt cx="8812245" cy="15035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4757" y="2234069"/>
              <a:ext cx="8812245" cy="15035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4757" y="3890098"/>
            <a:ext cx="8812245" cy="1398944"/>
            <a:chOff x="9234757" y="3890098"/>
            <a:chExt cx="8812245" cy="13989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4757" y="3890098"/>
              <a:ext cx="8812245" cy="13989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4757" y="5447106"/>
            <a:ext cx="3450275" cy="1516787"/>
            <a:chOff x="9234757" y="5447106"/>
            <a:chExt cx="3450275" cy="15167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4757" y="5447106"/>
              <a:ext cx="3450275" cy="1516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336" y="250754"/>
            <a:ext cx="4603256" cy="13056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3935" y="7825760"/>
            <a:ext cx="4972389" cy="8310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0606" y="7825760"/>
            <a:ext cx="5167112" cy="8310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9063" y="1801983"/>
            <a:ext cx="6916527" cy="2005793"/>
            <a:chOff x="1419063" y="1801983"/>
            <a:chExt cx="6916527" cy="20057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9063" y="1801983"/>
              <a:ext cx="6916527" cy="20057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5774" y="2853859"/>
            <a:ext cx="8523442" cy="1464967"/>
            <a:chOff x="9315774" y="2853859"/>
            <a:chExt cx="8523442" cy="14649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5774" y="2853859"/>
              <a:ext cx="8523442" cy="14649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15774" y="4577352"/>
            <a:ext cx="8523442" cy="1443658"/>
            <a:chOff x="9315774" y="4577352"/>
            <a:chExt cx="8523442" cy="14436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15774" y="4577352"/>
              <a:ext cx="8523442" cy="14436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9063" y="3807776"/>
            <a:ext cx="6955370" cy="2008363"/>
            <a:chOff x="1419063" y="3807776"/>
            <a:chExt cx="6955370" cy="20083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9063" y="3807776"/>
              <a:ext cx="6955370" cy="20083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9063" y="5816138"/>
            <a:ext cx="3458263" cy="1626382"/>
            <a:chOff x="1419063" y="5816138"/>
            <a:chExt cx="3458263" cy="16263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9063" y="5816138"/>
              <a:ext cx="3458263" cy="1626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6037" y="5935936"/>
            <a:ext cx="6685179" cy="15671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494" y="314789"/>
            <a:ext cx="3105369" cy="12908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5836" y="3419540"/>
            <a:ext cx="8406105" cy="267295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2975" y="2149424"/>
            <a:ext cx="8206710" cy="1794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9190" y="2446605"/>
            <a:ext cx="4690636" cy="12582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9718" y="3578189"/>
            <a:ext cx="4399465" cy="37566"/>
            <a:chOff x="1439718" y="3578189"/>
            <a:chExt cx="4399465" cy="375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39718" y="3578189"/>
              <a:ext cx="4399465" cy="375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92466" y="2461599"/>
            <a:ext cx="6563994" cy="75743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493" y="314789"/>
            <a:ext cx="3638255" cy="12908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336" y="2180269"/>
            <a:ext cx="8851762" cy="51320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2232" y="328245"/>
            <a:ext cx="7647260" cy="14673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3810" y="1600000"/>
            <a:ext cx="3390476" cy="3390476"/>
            <a:chOff x="323810" y="1600000"/>
            <a:chExt cx="3390476" cy="33904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600000"/>
              <a:ext cx="3390476" cy="33904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082" y="2760375"/>
            <a:ext cx="12457185" cy="14940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9022" y="5422832"/>
            <a:ext cx="9519502" cy="1626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77" y="551513"/>
            <a:ext cx="8647595" cy="16714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7774" y="3171098"/>
            <a:ext cx="5963324" cy="5665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191" y="5866667"/>
            <a:ext cx="3809524" cy="3809524"/>
            <a:chOff x="1087191" y="5866667"/>
            <a:chExt cx="3809524" cy="3809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191" y="5866667"/>
              <a:ext cx="3809524" cy="380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1878" y="601864"/>
            <a:ext cx="7714378" cy="13003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587" y="2637568"/>
            <a:ext cx="5578168" cy="8228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0587" y="6564733"/>
            <a:ext cx="6055997" cy="82283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0587" y="5590887"/>
            <a:ext cx="7011540" cy="8228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0587" y="3622008"/>
            <a:ext cx="8368340" cy="8228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0587" y="4606447"/>
            <a:ext cx="8167711" cy="8609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1398" y="7549983"/>
            <a:ext cx="11576336" cy="823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75984" y="4787865"/>
            <a:ext cx="4616334" cy="35714"/>
            <a:chOff x="4775984" y="4787865"/>
            <a:chExt cx="4616334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100000">
              <a:off x="4775984" y="4787865"/>
              <a:ext cx="4616334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6832" y="1083587"/>
            <a:ext cx="2552739" cy="574838"/>
            <a:chOff x="7926832" y="1083587"/>
            <a:chExt cx="2552739" cy="574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6832" y="1083587"/>
              <a:ext cx="2552739" cy="5748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0431" y="754673"/>
            <a:ext cx="9180952" cy="9180952"/>
            <a:chOff x="6660431" y="754673"/>
            <a:chExt cx="9180952" cy="91809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0431" y="754673"/>
              <a:ext cx="9180952" cy="91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6829" y="1383993"/>
            <a:ext cx="2003810" cy="2003810"/>
            <a:chOff x="4826829" y="1383993"/>
            <a:chExt cx="2003810" cy="20038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6829" y="1383993"/>
              <a:ext cx="2003810" cy="2003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86571" y="1927840"/>
            <a:ext cx="2552739" cy="574838"/>
            <a:chOff x="7386571" y="1927840"/>
            <a:chExt cx="2552739" cy="5748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6571" y="1927840"/>
              <a:ext cx="2552739" cy="5748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61376" y="1371006"/>
            <a:ext cx="2552739" cy="595796"/>
            <a:chOff x="10761376" y="1371006"/>
            <a:chExt cx="2552739" cy="5957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1376" y="1371006"/>
              <a:ext cx="2552739" cy="5957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13237" y="2791790"/>
            <a:ext cx="2552739" cy="574838"/>
            <a:chOff x="7213237" y="2791790"/>
            <a:chExt cx="2552739" cy="5748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3237" y="2791790"/>
              <a:ext cx="2552739" cy="5748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79571" y="2674907"/>
            <a:ext cx="2552739" cy="574838"/>
            <a:chOff x="10479571" y="2674907"/>
            <a:chExt cx="2552739" cy="5748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9571" y="2674907"/>
              <a:ext cx="2552739" cy="5748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82429" y="3476212"/>
            <a:ext cx="2552739" cy="574838"/>
            <a:chOff x="10582429" y="3476212"/>
            <a:chExt cx="2552739" cy="5748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2429" y="3476212"/>
              <a:ext cx="2552739" cy="5748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79571" y="4518303"/>
            <a:ext cx="2552739" cy="607541"/>
            <a:chOff x="10479571" y="4518303"/>
            <a:chExt cx="2552739" cy="6075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79571" y="4518303"/>
              <a:ext cx="2552739" cy="6075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37745" y="5228248"/>
            <a:ext cx="2552739" cy="574838"/>
            <a:chOff x="12037745" y="5228248"/>
            <a:chExt cx="2552739" cy="5748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37745" y="5228248"/>
              <a:ext cx="2552739" cy="5748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037745" y="6026939"/>
            <a:ext cx="2552739" cy="574838"/>
            <a:chOff x="12037745" y="6026939"/>
            <a:chExt cx="2552739" cy="5748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7745" y="6026939"/>
              <a:ext cx="2552739" cy="5748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213237" y="8927795"/>
            <a:ext cx="4899328" cy="574838"/>
            <a:chOff x="7213237" y="8927795"/>
            <a:chExt cx="4899328" cy="5748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13237" y="8927795"/>
              <a:ext cx="4899328" cy="5748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87278" y="7436329"/>
            <a:ext cx="2552739" cy="574838"/>
            <a:chOff x="12287278" y="7436329"/>
            <a:chExt cx="2552739" cy="5748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87278" y="7436329"/>
              <a:ext cx="2552739" cy="5748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87278" y="8142517"/>
            <a:ext cx="2552739" cy="574838"/>
            <a:chOff x="12287278" y="8142517"/>
            <a:chExt cx="2552739" cy="57483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87278" y="8142517"/>
              <a:ext cx="2552739" cy="5748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869600" y="2158133"/>
            <a:ext cx="516971" cy="57126"/>
            <a:chOff x="6869600" y="2158133"/>
            <a:chExt cx="516971" cy="5712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69600" y="2158133"/>
              <a:ext cx="516971" cy="5712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676726" y="1650974"/>
            <a:ext cx="1412782" cy="35714"/>
            <a:chOff x="6676726" y="1650974"/>
            <a:chExt cx="1412782" cy="3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140000">
              <a:off x="6676726" y="1650974"/>
              <a:ext cx="1412782" cy="3571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47743" y="9071844"/>
            <a:ext cx="3171152" cy="2981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890354" y="2011606"/>
            <a:ext cx="1459731" cy="42925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71734" y="2892144"/>
            <a:ext cx="1623805" cy="38232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48834" y="6095032"/>
            <a:ext cx="2225002" cy="44996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30596" y="7568554"/>
            <a:ext cx="2226348" cy="32608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42344" y="4653397"/>
            <a:ext cx="2421642" cy="42415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415139" y="5308283"/>
            <a:ext cx="2016544" cy="420363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371974" y="8229979"/>
            <a:ext cx="2323107" cy="37723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556363" y="3543107"/>
            <a:ext cx="2265403" cy="456383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849296" y="2752262"/>
            <a:ext cx="2099589" cy="47091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889614" y="1442346"/>
            <a:ext cx="2274771" cy="50150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662061" y="3073696"/>
            <a:ext cx="551452" cy="35714"/>
            <a:chOff x="6662061" y="3073696"/>
            <a:chExt cx="551452" cy="3571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80000">
              <a:off x="6662061" y="3073696"/>
              <a:ext cx="551452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21159" y="1870167"/>
            <a:ext cx="3949696" cy="35714"/>
            <a:chOff x="6821159" y="1870167"/>
            <a:chExt cx="3949696" cy="3571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360000">
              <a:off x="6821159" y="1870167"/>
              <a:ext cx="3949696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764844" y="2625644"/>
            <a:ext cx="3742092" cy="35714"/>
            <a:chOff x="6764844" y="2625644"/>
            <a:chExt cx="3742092" cy="3571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600000">
              <a:off x="6764844" y="2625644"/>
              <a:ext cx="3742092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428571" y="3747075"/>
            <a:ext cx="3153858" cy="35714"/>
            <a:chOff x="7428571" y="3747075"/>
            <a:chExt cx="3153858" cy="357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28571" y="3747075"/>
              <a:ext cx="3153858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358547" y="3060065"/>
            <a:ext cx="1529658" cy="35714"/>
            <a:chOff x="6358547" y="3060065"/>
            <a:chExt cx="1529658" cy="3571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3960000">
              <a:off x="6358547" y="3060065"/>
              <a:ext cx="1529658" cy="3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000477" y="3612013"/>
            <a:ext cx="2388657" cy="35714"/>
            <a:chOff x="6000477" y="3612013"/>
            <a:chExt cx="2388657" cy="3571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4440000">
              <a:off x="6000477" y="3612013"/>
              <a:ext cx="2388657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492754" y="4756816"/>
            <a:ext cx="2987569" cy="35714"/>
            <a:chOff x="7492754" y="4756816"/>
            <a:chExt cx="2987569" cy="3571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120000">
              <a:off x="7492754" y="4756816"/>
              <a:ext cx="2987569" cy="357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628483" y="5311405"/>
            <a:ext cx="4417142" cy="35714"/>
            <a:chOff x="7628483" y="5311405"/>
            <a:chExt cx="4417142" cy="3571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300000">
              <a:off x="7628483" y="5311405"/>
              <a:ext cx="4417142" cy="3571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824391" y="3774351"/>
            <a:ext cx="2818750" cy="35714"/>
            <a:chOff x="5824391" y="3774351"/>
            <a:chExt cx="2818750" cy="3571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4380000">
              <a:off x="5824391" y="3774351"/>
              <a:ext cx="2818750" cy="3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3604969" y="5772039"/>
            <a:ext cx="6859912" cy="35714"/>
            <a:chOff x="3604969" y="5772039"/>
            <a:chExt cx="6859912" cy="3571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220000">
              <a:off x="3604969" y="5772039"/>
              <a:ext cx="6859912" cy="35714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4270456" y="5103344"/>
            <a:ext cx="5484447" cy="35714"/>
            <a:chOff x="4270456" y="5103344"/>
            <a:chExt cx="5484447" cy="3571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5160000">
              <a:off x="4270456" y="5103344"/>
              <a:ext cx="5484447" cy="35714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373204" y="4510430"/>
            <a:ext cx="4224279" cy="35714"/>
            <a:chOff x="5373204" y="4510430"/>
            <a:chExt cx="4224279" cy="35714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4320000">
              <a:off x="5373204" y="4510430"/>
              <a:ext cx="4224279" cy="3571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594633" y="8136081"/>
            <a:ext cx="2705972" cy="35714"/>
            <a:chOff x="9594633" y="8136081"/>
            <a:chExt cx="2705972" cy="35714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540000">
              <a:off x="9594633" y="8136081"/>
              <a:ext cx="2705972" cy="3571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620468" y="7816583"/>
            <a:ext cx="2671404" cy="35714"/>
            <a:chOff x="9620468" y="7816583"/>
            <a:chExt cx="2671404" cy="35714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300000">
              <a:off x="9620468" y="7816583"/>
              <a:ext cx="2671404" cy="3571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9282560" y="7764186"/>
            <a:ext cx="242776" cy="400868"/>
            <a:chOff x="9282560" y="7764186"/>
            <a:chExt cx="242776" cy="400868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15780000">
              <a:off x="9282560" y="7764186"/>
              <a:ext cx="242776" cy="400868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-126632" y="335912"/>
            <a:ext cx="5411414" cy="2542537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7768296" y="5976984"/>
            <a:ext cx="4293361" cy="35714"/>
            <a:chOff x="7768296" y="5976984"/>
            <a:chExt cx="4293361" cy="3571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-10260000">
              <a:off x="7768296" y="5976984"/>
              <a:ext cx="4293361" cy="3571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586955" y="4019247"/>
            <a:ext cx="3435949" cy="35714"/>
            <a:chOff x="5586955" y="4019247"/>
            <a:chExt cx="3435949" cy="35714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4440000">
              <a:off x="5586955" y="4019247"/>
              <a:ext cx="3435949" cy="35714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125100" y="4884825"/>
            <a:ext cx="4739743" cy="35714"/>
            <a:chOff x="5125100" y="4884825"/>
            <a:chExt cx="4739743" cy="35714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4440000">
              <a:off x="5125100" y="4884825"/>
              <a:ext cx="4739743" cy="3571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029689" y="1197360"/>
            <a:ext cx="2552739" cy="574838"/>
            <a:chOff x="8029689" y="1197360"/>
            <a:chExt cx="2552739" cy="574838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029689" y="1197360"/>
              <a:ext cx="2552739" cy="574838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8127578" y="6252998"/>
            <a:ext cx="2552739" cy="574838"/>
            <a:chOff x="8127578" y="6252998"/>
            <a:chExt cx="2552739" cy="574838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27578" y="6252998"/>
              <a:ext cx="2552739" cy="574838"/>
            </a:xfrm>
            <a:prstGeom prst="rect">
              <a:avLst/>
            </a:prstGeom>
          </p:spPr>
        </p:pic>
      </p:grpSp>
      <p:pic>
        <p:nvPicPr>
          <p:cNvPr id="125" name="Object 12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8128310" y="1335768"/>
            <a:ext cx="1997130" cy="404892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8378946" y="6325133"/>
            <a:ext cx="2080651" cy="347765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8159304" y="6890115"/>
            <a:ext cx="2672391" cy="574838"/>
            <a:chOff x="8159304" y="6890115"/>
            <a:chExt cx="2672391" cy="574838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159304" y="6890115"/>
              <a:ext cx="2672391" cy="574838"/>
            </a:xfrm>
            <a:prstGeom prst="rect">
              <a:avLst/>
            </a:prstGeom>
          </p:spPr>
        </p:pic>
      </p:grpSp>
      <p:pic>
        <p:nvPicPr>
          <p:cNvPr id="130" name="Object 129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8285340" y="7077578"/>
            <a:ext cx="2546549" cy="325406"/>
          </a:xfrm>
          <a:prstGeom prst="rect">
            <a:avLst/>
          </a:prstGeom>
        </p:spPr>
      </p:pic>
      <p:grpSp>
        <p:nvGrpSpPr>
          <p:cNvPr id="1039" name="그룹 1039"/>
          <p:cNvGrpSpPr/>
          <p:nvPr/>
        </p:nvGrpSpPr>
        <p:grpSpPr>
          <a:xfrm>
            <a:off x="7226224" y="7567679"/>
            <a:ext cx="2209102" cy="574838"/>
            <a:chOff x="7226224" y="7567679"/>
            <a:chExt cx="2209102" cy="574838"/>
          </a:xfrm>
        </p:grpSpPr>
        <p:pic>
          <p:nvPicPr>
            <p:cNvPr id="132" name="Object 131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226224" y="7567679"/>
              <a:ext cx="2209102" cy="574838"/>
            </a:xfrm>
            <a:prstGeom prst="rect">
              <a:avLst/>
            </a:prstGeom>
          </p:spPr>
        </p:pic>
      </p:grpSp>
      <p:pic>
        <p:nvPicPr>
          <p:cNvPr id="134" name="Object 133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7520561" y="7690939"/>
            <a:ext cx="1771275" cy="377628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5233497" y="3193469"/>
            <a:ext cx="1277277" cy="670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53895" y="251683"/>
            <a:ext cx="9782349" cy="9782349"/>
            <a:chOff x="4253895" y="251683"/>
            <a:chExt cx="9782349" cy="97823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895" y="251683"/>
              <a:ext cx="9782349" cy="97823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5101" y="485357"/>
            <a:ext cx="8159593" cy="1220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10476" y="2775953"/>
            <a:ext cx="5821568" cy="3238806"/>
            <a:chOff x="6110476" y="2775953"/>
            <a:chExt cx="5821568" cy="32388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0476" y="2775953"/>
              <a:ext cx="5821568" cy="3238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5140" y="472623"/>
            <a:ext cx="8161323" cy="12255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55238" y="255238"/>
            <a:ext cx="9775238" cy="9775238"/>
            <a:chOff x="4255238" y="255238"/>
            <a:chExt cx="9775238" cy="97752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238" y="255238"/>
              <a:ext cx="9775238" cy="977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0800" y="2809822"/>
            <a:ext cx="5845662" cy="3247321"/>
            <a:chOff x="6110800" y="2809822"/>
            <a:chExt cx="5845662" cy="32473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0800" y="2809822"/>
              <a:ext cx="5845662" cy="3247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28065" y="228065"/>
            <a:ext cx="9829584" cy="9829584"/>
            <a:chOff x="4228065" y="228065"/>
            <a:chExt cx="9829584" cy="9829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8065" y="228065"/>
              <a:ext cx="9829584" cy="9829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95592" y="6887675"/>
            <a:ext cx="3916925" cy="37566"/>
            <a:chOff x="6195592" y="6887675"/>
            <a:chExt cx="3916925" cy="375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195592" y="6887675"/>
              <a:ext cx="3916925" cy="37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0000" y="2773333"/>
            <a:ext cx="5881905" cy="3321907"/>
            <a:chOff x="6080000" y="2773333"/>
            <a:chExt cx="5881905" cy="3321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5873" y="1329205"/>
              <a:ext cx="11763810" cy="664381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0000" y="2773333"/>
              <a:ext cx="5881905" cy="33219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6093" y="386041"/>
            <a:ext cx="12292132" cy="1225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2023-06-20T17:55:13Z</dcterms:created>
  <dcterms:modified xsi:type="dcterms:W3CDTF">2023-06-20T17:55:13Z</dcterms:modified>
</cp:coreProperties>
</file>