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80" autoAdjust="0"/>
    <p:restoredTop sz="97271" autoAdjust="0"/>
  </p:normalViewPr>
  <p:slideViewPr>
    <p:cSldViewPr snapToGrid="0" snapToObjects="1" showGuides="1">
      <p:cViewPr varScale="1">
        <p:scale>
          <a:sx n="161" d="100"/>
          <a:sy n="161" d="100"/>
        </p:scale>
        <p:origin x="2064" y="100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74002889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투두리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err="1"/>
              <a:t>보더콜리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25814" y="435973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/>
              <a:t>보더콜리</a:t>
            </a:r>
            <a:endParaRPr lang="en-US" altLang="ko-KR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CA5473B3-8A25-FA37-860B-EF3488506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보더콜리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0404144-86BC-4621-F872-06428C09E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299" y="1374805"/>
            <a:ext cx="7623401" cy="403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092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87E511A1-2919-F4E9-A7D1-005EC76C97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보더콜리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69F5B7-16B6-437A-D86E-CECB3D39A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092" y="1013513"/>
            <a:ext cx="6583816" cy="492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082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BCEF5B2A-20BB-2B88-CB36-C148DDA685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보더콜리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25D713-7904-0F12-E285-BADA1E360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526" y="889320"/>
            <a:ext cx="6784948" cy="507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122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A5BE9EE-0F04-A77B-61E5-53B858D36B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보더콜리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657746-F509-3418-FE11-C77FF7758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510" y="1006093"/>
            <a:ext cx="6472979" cy="484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261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4A92BAB-A62D-ABE7-A4D4-6E8A0C9988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보더콜리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E6B3CD-A5CC-4E72-9229-66AC70FCA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667" y="892143"/>
            <a:ext cx="6014666" cy="475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948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42E8E414-2907-A1D0-E9B8-A9434B18FE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보더콜리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5E763F-F5D3-B966-E202-12ADEAB4B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805" y="1922376"/>
            <a:ext cx="6630390" cy="301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915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A3600C59-54C6-1ADF-6581-D954671798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보더콜리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A6552A-DC95-E126-E91B-CFA089942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963" y="1225639"/>
            <a:ext cx="5702073" cy="424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115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9BB7588-BED5-B465-2CFD-25D9601B62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보더콜리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92A495-578A-5058-BFAF-86660003C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564" y="815533"/>
            <a:ext cx="6340871" cy="522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011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E82F5D57-249D-81B9-53A7-22D591E47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보더콜리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AA0A01-F95C-4552-DB79-75A32A724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385" y="1369366"/>
            <a:ext cx="7217229" cy="411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003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보더콜리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0699963"/>
              </p:ext>
            </p:extLst>
          </p:nvPr>
        </p:nvGraphicFramePr>
        <p:xfrm>
          <a:off x="280988" y="1025525"/>
          <a:ext cx="8582024" cy="3053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2023.06.07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초안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박찬진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고준식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황선민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박재우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유승환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보더콜리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C90E74-5F77-B83A-D2A0-837414223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52" y="1043666"/>
            <a:ext cx="8832383" cy="511566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70BE99D4-565A-506F-457A-052141DD44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보더콜리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0C5E74-8374-BC38-1C17-26712E336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784" y="982546"/>
            <a:ext cx="6774024" cy="509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302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E24055EB-4029-9C7E-B141-AD72219452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보더콜리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EB3017-5A44-FB42-CCB1-8209C9F78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862" y="1071318"/>
            <a:ext cx="7101444" cy="480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38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5416F3D-2522-36DD-925D-2F049E5944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보더콜리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57C047-D39C-BB84-4F52-96ABE70FC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042" y="874816"/>
            <a:ext cx="6494956" cy="529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874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D9F9FEE0-CA33-73EE-CA28-11B03FC06C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보더콜리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C61585-56E5-7EC8-60A3-7371A58D6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107" y="886689"/>
            <a:ext cx="5689785" cy="523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699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D79E283A-10F7-BE59-4D53-6B6F702033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보더콜리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27AD9F5-BF31-E469-95F3-998776455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962" y="963778"/>
            <a:ext cx="7392767" cy="493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918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E3EC8BAA-5E70-2B81-71E5-0F386523CD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보더콜리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DADBC1-20F1-6299-30E9-F74BA8052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771" y="1013361"/>
            <a:ext cx="6232458" cy="500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873379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5483</TotalTime>
  <Words>40</Words>
  <Application>Microsoft Office PowerPoint</Application>
  <PresentationFormat>화면 슬라이드 쇼(4:3)</PresentationFormat>
  <Paragraphs>29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HY울릉도B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박찬진</cp:lastModifiedBy>
  <cp:revision>501</cp:revision>
  <cp:lastPrinted>2001-07-23T08:42:52Z</cp:lastPrinted>
  <dcterms:created xsi:type="dcterms:W3CDTF">2011-02-22T01:37:12Z</dcterms:created>
  <dcterms:modified xsi:type="dcterms:W3CDTF">2023-06-07T12:46:47Z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