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77" r:id="rId6"/>
    <p:sldId id="278" r:id="rId7"/>
    <p:sldId id="259" r:id="rId8"/>
    <p:sldId id="260" r:id="rId9"/>
    <p:sldId id="267" r:id="rId10"/>
    <p:sldId id="269" r:id="rId11"/>
    <p:sldId id="272" r:id="rId12"/>
    <p:sldId id="273" r:id="rId13"/>
    <p:sldId id="274" r:id="rId14"/>
    <p:sldId id="275" r:id="rId15"/>
    <p:sldId id="276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010652"/>
          </a:xfrm>
        </p:spPr>
        <p:txBody>
          <a:bodyPr/>
          <a:lstStyle/>
          <a:p>
            <a:r>
              <a:rPr lang="en-US" altLang="ko-KR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BaskinRobbins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31 Game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1820779"/>
            <a:ext cx="8676222" cy="3970421"/>
          </a:xfrm>
        </p:spPr>
        <p:txBody>
          <a:bodyPr>
            <a:normAutofit/>
          </a:bodyPr>
          <a:lstStyle/>
          <a:p>
            <a:r>
              <a:rPr lang="ko-KR" altLang="en-US" sz="1200" dirty="0" err="1" smtClean="0"/>
              <a:t>베스킨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라빈스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31 </a:t>
            </a:r>
            <a:r>
              <a:rPr lang="ko-KR" altLang="en-US" sz="1200" dirty="0" smtClean="0"/>
              <a:t>게임</a:t>
            </a:r>
            <a:endParaRPr lang="en-US" altLang="ko-KR" sz="12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박창주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670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844" y="200526"/>
            <a:ext cx="9905998" cy="1644317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생성한 모듈 함수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844843"/>
            <a:ext cx="9905998" cy="394635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Manual() : </a:t>
            </a:r>
            <a:r>
              <a:rPr lang="ko-KR" altLang="en-US" sz="2400" dirty="0" smtClean="0"/>
              <a:t>게임 설명서</a:t>
            </a:r>
            <a:endParaRPr lang="en-US" altLang="ko-KR" sz="2400" dirty="0" smtClean="0"/>
          </a:p>
          <a:p>
            <a:r>
              <a:rPr lang="en-US" altLang="ko-KR" sz="2400" dirty="0" smtClean="0"/>
              <a:t>Player() : </a:t>
            </a:r>
            <a:r>
              <a:rPr lang="ko-KR" altLang="en-US" sz="2400" dirty="0" smtClean="0"/>
              <a:t>플레이어</a:t>
            </a:r>
            <a:endParaRPr lang="en-US" altLang="ko-KR" sz="2400" dirty="0" smtClean="0"/>
          </a:p>
          <a:p>
            <a:r>
              <a:rPr lang="en-US" altLang="ko-KR" sz="2400" dirty="0" err="1" smtClean="0"/>
              <a:t>Computer_easy_mode</a:t>
            </a:r>
            <a:r>
              <a:rPr lang="en-US" altLang="ko-KR" sz="2400" dirty="0" smtClean="0"/>
              <a:t>() : </a:t>
            </a:r>
            <a:r>
              <a:rPr lang="ko-KR" altLang="en-US" sz="2400" dirty="0" smtClean="0"/>
              <a:t>컴퓨터 난이도 쉬움  </a:t>
            </a:r>
            <a:r>
              <a:rPr lang="en-US" altLang="ko-KR" sz="2400" dirty="0" smtClean="0"/>
              <a:t># ra</a:t>
            </a:r>
            <a:r>
              <a:rPr lang="en-US" altLang="ko-KR" sz="2400" dirty="0"/>
              <a:t>n</a:t>
            </a:r>
            <a:r>
              <a:rPr lang="en-US" altLang="ko-KR" sz="2400" dirty="0" smtClean="0"/>
              <a:t>dom </a:t>
            </a:r>
            <a:r>
              <a:rPr lang="ko-KR" altLang="en-US" sz="2400" dirty="0" smtClean="0"/>
              <a:t>모듈 활용</a:t>
            </a:r>
            <a:endParaRPr lang="en-US" altLang="ko-KR" sz="2400" dirty="0" smtClean="0"/>
          </a:p>
          <a:p>
            <a:r>
              <a:rPr lang="en-US" altLang="ko-KR" sz="2400" dirty="0" err="1" smtClean="0"/>
              <a:t>Computer_hard_mode</a:t>
            </a:r>
            <a:r>
              <a:rPr lang="en-US" altLang="ko-KR" sz="2400" dirty="0" smtClean="0"/>
              <a:t>() : </a:t>
            </a:r>
            <a:r>
              <a:rPr lang="ko-KR" altLang="en-US" sz="2400" dirty="0" smtClean="0"/>
              <a:t>컴퓨터 난이도 어려움  </a:t>
            </a:r>
            <a:r>
              <a:rPr lang="en-US" altLang="ko-KR" sz="2400" dirty="0" smtClean="0"/>
              <a:t># </a:t>
            </a:r>
            <a:r>
              <a:rPr lang="ko-KR" altLang="en-US" sz="2400" dirty="0" smtClean="0"/>
              <a:t>게임 공식 활용</a:t>
            </a:r>
            <a:endParaRPr lang="en-US" altLang="ko-KR" sz="2400" dirty="0" smtClean="0"/>
          </a:p>
          <a:p>
            <a:r>
              <a:rPr lang="en-US" altLang="ko-KR" sz="2400" dirty="0" err="1" smtClean="0"/>
              <a:t>Image_lose</a:t>
            </a:r>
            <a:r>
              <a:rPr lang="en-US" altLang="ko-KR" sz="2400" dirty="0" smtClean="0"/>
              <a:t>() : </a:t>
            </a:r>
            <a:r>
              <a:rPr lang="ko-KR" altLang="en-US" sz="2400" dirty="0" smtClean="0"/>
              <a:t>게임 결과 출력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패배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err="1" smtClean="0"/>
              <a:t>Image_win</a:t>
            </a:r>
            <a:r>
              <a:rPr lang="en-US" altLang="ko-KR" sz="2400" dirty="0" smtClean="0"/>
              <a:t>() </a:t>
            </a:r>
            <a:r>
              <a:rPr lang="en-US" altLang="ko-KR" sz="2400" dirty="0"/>
              <a:t>: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게임 결과 출력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승리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26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844" y="200526"/>
            <a:ext cx="9905998" cy="1644317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생성한 모듈 함수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54760" y="2562727"/>
            <a:ext cx="2091071" cy="109086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Manual()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431" y="2390274"/>
            <a:ext cx="6323654" cy="1435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2558" y="4620127"/>
            <a:ext cx="504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 print </a:t>
            </a:r>
            <a:r>
              <a:rPr lang="ko-KR" altLang="en-US" dirty="0" err="1" smtClean="0"/>
              <a:t>함수을</a:t>
            </a:r>
            <a:r>
              <a:rPr lang="ko-KR" altLang="en-US" dirty="0" smtClean="0"/>
              <a:t> 활용 하여 간단한 게임 설명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2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844" y="200526"/>
            <a:ext cx="9905998" cy="1644317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생성한 모듈 함수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63308" y="2029325"/>
            <a:ext cx="2179303" cy="14357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 Player()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660" y="1564104"/>
            <a:ext cx="3740132" cy="42935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147" y="3967536"/>
            <a:ext cx="5473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(while) 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분기분</a:t>
            </a:r>
            <a:r>
              <a:rPr lang="en-US" altLang="ko-KR" dirty="0" smtClean="0"/>
              <a:t>(if/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/else)</a:t>
            </a:r>
            <a:r>
              <a:rPr lang="ko-KR" altLang="en-US" dirty="0" smtClean="0"/>
              <a:t> 통해 정해진 숫자 이 외엔 입력 할 수 없게 제한</a:t>
            </a:r>
            <a:r>
              <a:rPr lang="en-US" altLang="ko-KR" dirty="0" smtClean="0"/>
              <a:t>(continue)</a:t>
            </a:r>
            <a:r>
              <a:rPr lang="ko-KR" altLang="en-US" dirty="0" smtClean="0"/>
              <a:t> 정상 입력 시엔</a:t>
            </a:r>
            <a:r>
              <a:rPr lang="en-US" altLang="ko-KR" dirty="0"/>
              <a:t>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탈출</a:t>
            </a:r>
            <a:r>
              <a:rPr lang="en-US" altLang="ko-KR" dirty="0" smtClean="0"/>
              <a:t>(break)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6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844" y="200526"/>
            <a:ext cx="9905998" cy="1644317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생성한 모듈 함수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5768" y="1844843"/>
            <a:ext cx="3743409" cy="19571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 smtClean="0"/>
              <a:t>Computer_easy_mode</a:t>
            </a:r>
            <a:r>
              <a:rPr lang="en-US" altLang="ko-KR" sz="2400" dirty="0" smtClean="0"/>
              <a:t>()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60" y="2125579"/>
            <a:ext cx="4673967" cy="2385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5768" y="3881234"/>
            <a:ext cx="4186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random</a:t>
            </a:r>
            <a:r>
              <a:rPr lang="ko-KR" altLang="en-US" dirty="0" smtClean="0"/>
              <a:t>모듈의 </a:t>
            </a:r>
            <a:r>
              <a:rPr lang="en-US" altLang="ko-KR" dirty="0" err="1" smtClean="0"/>
              <a:t>randint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활용하여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3</a:t>
            </a:r>
            <a:r>
              <a:rPr lang="ko-KR" altLang="en-US" dirty="0" smtClean="0"/>
              <a:t>까지 숫자를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부르는 난이도 쉬움 컴퓨터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5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844" y="200526"/>
            <a:ext cx="9905998" cy="1644317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생성한 모듈 함수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8062" y="1844843"/>
            <a:ext cx="4008104" cy="19571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 smtClean="0"/>
              <a:t>Computer_hard_mode</a:t>
            </a:r>
            <a:r>
              <a:rPr lang="en-US" altLang="ko-KR" sz="2400" dirty="0" smtClean="0"/>
              <a:t>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8062" y="3881234"/>
            <a:ext cx="4478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err="1" smtClean="0"/>
              <a:t>웹상의</a:t>
            </a:r>
            <a:r>
              <a:rPr lang="ko-KR" altLang="en-US" dirty="0" smtClean="0"/>
              <a:t> 게임 공식을 활용하여 플레이어가 입력 할 모든 경우의 수를 </a:t>
            </a:r>
            <a:r>
              <a:rPr lang="ko-KR" altLang="en-US" dirty="0" err="1" smtClean="0"/>
              <a:t>분기문에</a:t>
            </a:r>
            <a:r>
              <a:rPr lang="ko-KR" altLang="en-US" dirty="0" smtClean="0"/>
              <a:t> 조건을 걸어 컴퓨터가 출력할 값을 지정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378" y="1844843"/>
            <a:ext cx="3641685" cy="38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844" y="200526"/>
            <a:ext cx="9905998" cy="1644317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생성한 모듈 함수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47132" y="1371600"/>
            <a:ext cx="2395871" cy="19316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Image_lose</a:t>
            </a:r>
            <a:r>
              <a:rPr lang="en-US" altLang="ko-KR" sz="2400" dirty="0"/>
              <a:t>() </a:t>
            </a:r>
            <a:r>
              <a:rPr lang="en-US" altLang="ko-KR" sz="2400" dirty="0" err="1" smtClean="0"/>
              <a:t>Image_win</a:t>
            </a:r>
            <a:r>
              <a:rPr lang="en-US" altLang="ko-KR" sz="2400" dirty="0"/>
              <a:t>() 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88062" y="3881234"/>
            <a:ext cx="447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Pillow </a:t>
            </a:r>
            <a:r>
              <a:rPr lang="ko-KR" altLang="en-US" dirty="0" smtClean="0"/>
              <a:t>모듈의 </a:t>
            </a:r>
            <a:r>
              <a:rPr lang="en-US" altLang="ko-KR" dirty="0" smtClean="0"/>
              <a:t>Image </a:t>
            </a:r>
            <a:r>
              <a:rPr lang="ko-KR" altLang="en-US" dirty="0" smtClean="0"/>
              <a:t>함수를 활용하여 저장된 이미지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898" y="2030813"/>
            <a:ext cx="4875626" cy="20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033" y="117446"/>
            <a:ext cx="1999407" cy="1219200"/>
          </a:xfrm>
        </p:spPr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8440" y="609600"/>
            <a:ext cx="4486275" cy="1019175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68440" y="2343400"/>
            <a:ext cx="2343150" cy="695325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2168440" y="3753350"/>
            <a:ext cx="3190875" cy="72390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5"/>
          <a:stretch>
            <a:fillRect/>
          </a:stretch>
        </p:blipFill>
        <p:spPr>
          <a:xfrm>
            <a:off x="7892377" y="486778"/>
            <a:ext cx="3543300" cy="6076950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6"/>
          <a:stretch>
            <a:fillRect/>
          </a:stretch>
        </p:blipFill>
        <p:spPr>
          <a:xfrm>
            <a:off x="2139865" y="5386638"/>
            <a:ext cx="3219450" cy="704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68440" y="1693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9865" y="180142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난이도 선택 화면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68440" y="321137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선공 </a:t>
            </a:r>
            <a:r>
              <a:rPr lang="ko-KR" altLang="en-US" dirty="0" err="1" smtClean="0"/>
              <a:t>후공</a:t>
            </a:r>
            <a:r>
              <a:rPr lang="ko-KR" altLang="en-US" dirty="0" smtClean="0"/>
              <a:t> 선택 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62553" y="11744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플레이 화면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39865" y="482254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6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717" y="176464"/>
            <a:ext cx="8676222" cy="1010652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284" y="1563376"/>
            <a:ext cx="8676222" cy="5366084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            ●  개요</a:t>
            </a:r>
            <a:endParaRPr lang="en-US" altLang="ko-KR" sz="3200" dirty="0" smtClean="0"/>
          </a:p>
          <a:p>
            <a:pPr algn="l"/>
            <a:r>
              <a:rPr lang="ko-KR" altLang="en-US" sz="3200" dirty="0" smtClean="0"/>
              <a:t>            ●  게임규칙</a:t>
            </a:r>
            <a:endParaRPr lang="en-US" altLang="ko-KR" sz="3200" dirty="0" smtClean="0"/>
          </a:p>
          <a:p>
            <a:pPr algn="l"/>
            <a:r>
              <a:rPr lang="ko-KR" altLang="en-US" sz="3200" dirty="0" smtClean="0"/>
              <a:t>            ●  환경 설정</a:t>
            </a:r>
            <a:endParaRPr lang="en-US" altLang="ko-KR" sz="3200" dirty="0" smtClean="0"/>
          </a:p>
          <a:p>
            <a:pPr algn="l"/>
            <a:r>
              <a:rPr lang="ko-KR" altLang="en-US" sz="3200" dirty="0" smtClean="0"/>
              <a:t>            ●  구조</a:t>
            </a:r>
            <a:endParaRPr lang="en-US" altLang="ko-KR" sz="3200" dirty="0" smtClean="0"/>
          </a:p>
          <a:p>
            <a:pPr algn="l"/>
            <a:r>
              <a:rPr lang="ko-KR" altLang="en-US" sz="3200" dirty="0" smtClean="0"/>
              <a:t>            ●  함수</a:t>
            </a:r>
            <a:endParaRPr lang="en-US" altLang="ko-KR" sz="3200" dirty="0" smtClean="0"/>
          </a:p>
          <a:p>
            <a:pPr algn="l"/>
            <a:r>
              <a:rPr lang="ko-KR" altLang="en-US" sz="3200" dirty="0" smtClean="0"/>
              <a:t>            ●  실행 화면</a:t>
            </a:r>
            <a:endParaRPr lang="en-US" altLang="ko-KR" sz="3200" dirty="0" smtClean="0"/>
          </a:p>
          <a:p>
            <a:pPr algn="l"/>
            <a:r>
              <a:rPr lang="ko-KR" altLang="en-US" sz="3200" dirty="0" smtClean="0"/>
              <a:t>    </a:t>
            </a:r>
            <a:endParaRPr lang="en-US" altLang="ko-KR" sz="3200" dirty="0" smtClean="0"/>
          </a:p>
          <a:p>
            <a:pPr algn="l"/>
            <a:endParaRPr lang="en-US" altLang="ko-KR" sz="3200" dirty="0"/>
          </a:p>
          <a:p>
            <a:pPr algn="l"/>
            <a:endParaRPr lang="en-US" altLang="ko-KR" sz="3200" dirty="0" smtClean="0"/>
          </a:p>
          <a:p>
            <a:pPr algn="l"/>
            <a:endParaRPr lang="en-US" altLang="ko-KR" dirty="0"/>
          </a:p>
          <a:p>
            <a:pPr algn="l"/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40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>
                <a:effectLst/>
              </a:rPr>
              <a:t>간단한 게임 진행으로 컴퓨터와 대결을 </a:t>
            </a:r>
            <a:r>
              <a:rPr lang="ko-KR" altLang="ko-KR" dirty="0" smtClean="0">
                <a:effectLst/>
              </a:rPr>
              <a:t>하여 </a:t>
            </a:r>
            <a:r>
              <a:rPr lang="ko-KR" altLang="ko-KR" dirty="0">
                <a:effectLst/>
              </a:rPr>
              <a:t>두뇌의 활성화를 </a:t>
            </a:r>
            <a:r>
              <a:rPr lang="ko-KR" altLang="ko-KR" dirty="0" smtClean="0">
                <a:effectLst/>
              </a:rPr>
              <a:t>목적</a:t>
            </a:r>
            <a:endParaRPr lang="en-US" altLang="ko-KR" dirty="0" smtClean="0">
              <a:effectLst/>
            </a:endParaRPr>
          </a:p>
          <a:p>
            <a:pPr marL="0" indent="0">
              <a:buNone/>
            </a:pPr>
            <a:endParaRPr lang="en-US" altLang="ko-KR" dirty="0" smtClean="0">
              <a:effectLst/>
            </a:endParaRPr>
          </a:p>
          <a:p>
            <a:pPr lvl="0"/>
            <a:r>
              <a:rPr lang="ko-KR" altLang="ko-KR" dirty="0">
                <a:effectLst/>
              </a:rPr>
              <a:t>진행 간 요구하는 입력 값을 </a:t>
            </a:r>
            <a:r>
              <a:rPr lang="ko-KR" altLang="ko-KR" dirty="0" smtClean="0">
                <a:effectLst/>
              </a:rPr>
              <a:t>입력</a:t>
            </a:r>
            <a:r>
              <a:rPr lang="ko-KR" altLang="en-US" dirty="0" smtClean="0">
                <a:effectLst/>
              </a:rPr>
              <a:t>하여</a:t>
            </a:r>
            <a:r>
              <a:rPr lang="ko-KR" altLang="ko-KR" dirty="0" smtClean="0">
                <a:effectLst/>
              </a:rPr>
              <a:t> </a:t>
            </a:r>
            <a:r>
              <a:rPr lang="ko-KR" altLang="ko-KR" dirty="0">
                <a:effectLst/>
              </a:rPr>
              <a:t>단계적으로 </a:t>
            </a:r>
            <a:r>
              <a:rPr lang="ko-KR" altLang="ko-KR" dirty="0" smtClean="0">
                <a:effectLst/>
              </a:rPr>
              <a:t>진행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smtClean="0">
                <a:effectLst/>
              </a:rPr>
              <a:t>되는 게임</a:t>
            </a:r>
            <a:endParaRPr lang="en-US" altLang="ko-KR" dirty="0" smtClean="0">
              <a:effectLst/>
            </a:endParaRPr>
          </a:p>
          <a:p>
            <a:pPr marL="0" lvl="0" indent="0">
              <a:buNone/>
            </a:pPr>
            <a:endParaRPr lang="ko-KR" altLang="ko-KR" dirty="0">
              <a:effectLst/>
            </a:endParaRPr>
          </a:p>
          <a:p>
            <a:r>
              <a:rPr lang="ko-KR" altLang="en-US" dirty="0" smtClean="0"/>
              <a:t>개발 환경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Pycharm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6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2947"/>
          </a:xfrm>
        </p:spPr>
        <p:txBody>
          <a:bodyPr/>
          <a:lstStyle/>
          <a:p>
            <a:r>
              <a:rPr lang="ko-KR" altLang="en-US" dirty="0" smtClean="0"/>
              <a:t>게임규칙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732547"/>
            <a:ext cx="9905998" cy="405865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sz="2800" dirty="0" smtClean="0"/>
              <a:t>게임 참여자는 차례를 정한 뒤 </a:t>
            </a:r>
            <a:r>
              <a:rPr lang="en-US" altLang="ko-KR" sz="2800" dirty="0" smtClean="0"/>
              <a:t>1~3 </a:t>
            </a:r>
            <a:r>
              <a:rPr lang="ko-KR" altLang="en-US" sz="2800" dirty="0" smtClean="0"/>
              <a:t>까지 숫자의 범위만 입력 할 수 있다</a:t>
            </a:r>
            <a:r>
              <a:rPr lang="en-US" altLang="ko-KR" sz="28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800" dirty="0" smtClean="0"/>
              <a:t>마지막에 숫자 범위가 </a:t>
            </a:r>
            <a:r>
              <a:rPr lang="en-US" altLang="ko-KR" sz="2800" dirty="0" smtClean="0"/>
              <a:t>31</a:t>
            </a:r>
            <a:r>
              <a:rPr lang="ko-KR" altLang="en-US" sz="2800" dirty="0" smtClean="0"/>
              <a:t>을 넘어가는 쪽이 게임에서 진다</a:t>
            </a:r>
            <a:r>
              <a:rPr lang="en-US" altLang="ko-KR" sz="2800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800" dirty="0" smtClean="0"/>
              <a:t>요구한 입력 외 문자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숫자 등을 입력했을 시 이전 실행 단계로 돌아간다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16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1391" y="168442"/>
            <a:ext cx="3053598" cy="786063"/>
          </a:xfrm>
        </p:spPr>
        <p:txBody>
          <a:bodyPr>
            <a:normAutofit/>
          </a:bodyPr>
          <a:lstStyle/>
          <a:p>
            <a:pPr lvl="2"/>
            <a:r>
              <a:rPr lang="ko-KR" altLang="ko-KR" sz="2000" dirty="0"/>
              <a:t>키 설정</a:t>
            </a:r>
            <a:r>
              <a:rPr lang="en-US" altLang="ko-KR" sz="2000" dirty="0"/>
              <a:t> (</a:t>
            </a:r>
            <a:r>
              <a:rPr lang="ko-KR" altLang="ko-KR" sz="2000" dirty="0"/>
              <a:t>화면 초기화 키</a:t>
            </a:r>
            <a:r>
              <a:rPr lang="en-US" altLang="ko-KR" sz="2000" dirty="0"/>
              <a:t>)</a:t>
            </a:r>
            <a:endParaRPr lang="ko-KR" altLang="ko-KR" sz="20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07" y="3123180"/>
            <a:ext cx="4545420" cy="2996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748" y="3123179"/>
            <a:ext cx="4243137" cy="299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직사각형 25"/>
          <p:cNvSpPr/>
          <p:nvPr/>
        </p:nvSpPr>
        <p:spPr>
          <a:xfrm>
            <a:off x="2095662" y="1335324"/>
            <a:ext cx="72250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en-US" altLang="ko-KR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Pycharm</a:t>
            </a:r>
            <a:r>
              <a:rPr lang="en-US" altLang="ko-KR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cs typeface="Times New Roman" panose="02020603050405020304" pitchFamily="18" charset="0"/>
              </a:rPr>
              <a:t>프로그램 실행 후 </a:t>
            </a:r>
            <a:r>
              <a:rPr lang="en-US" altLang="ko-KR" dirty="0">
                <a:cs typeface="Times New Roman" panose="02020603050405020304" pitchFamily="18" charset="0"/>
              </a:rPr>
              <a:t>ctrl + alt + s </a:t>
            </a:r>
            <a:r>
              <a:rPr lang="ko-KR" altLang="ko-KR" dirty="0">
                <a:cs typeface="Times New Roman" panose="02020603050405020304" pitchFamily="18" charset="0"/>
              </a:rPr>
              <a:t>를 </a:t>
            </a:r>
            <a:r>
              <a:rPr lang="ko-KR" altLang="ko-KR" dirty="0" smtClean="0">
                <a:cs typeface="Times New Roman" panose="02020603050405020304" pitchFamily="18" charset="0"/>
              </a:rPr>
              <a:t>누른다</a:t>
            </a:r>
            <a:r>
              <a:rPr lang="en-US" altLang="ko-KR" dirty="0" smtClean="0">
                <a:cs typeface="Times New Roman" panose="02020603050405020304" pitchFamily="18" charset="0"/>
              </a:rPr>
              <a:t>.</a:t>
            </a:r>
          </a:p>
          <a:p>
            <a:pPr marL="0" lvl="3"/>
            <a:r>
              <a:rPr lang="en-US" altLang="ko-KR" dirty="0" smtClean="0">
                <a:cs typeface="Times New Roman" panose="02020603050405020304" pitchFamily="18" charset="0"/>
              </a:rPr>
              <a:t>2. </a:t>
            </a:r>
            <a:r>
              <a:rPr lang="en-US" altLang="ko-KR" dirty="0"/>
              <a:t>Settings </a:t>
            </a:r>
            <a:r>
              <a:rPr lang="ko-KR" altLang="ko-KR" dirty="0"/>
              <a:t>창 내 </a:t>
            </a:r>
            <a:r>
              <a:rPr lang="en-US" altLang="ko-KR" dirty="0" err="1"/>
              <a:t>Keymap</a:t>
            </a:r>
            <a:r>
              <a:rPr lang="en-US" altLang="ko-KR" dirty="0"/>
              <a:t> </a:t>
            </a:r>
            <a:r>
              <a:rPr lang="ko-KR" altLang="ko-KR" dirty="0"/>
              <a:t>클릭 후 검색 창에 </a:t>
            </a:r>
            <a:r>
              <a:rPr lang="en-US" altLang="ko-KR" dirty="0"/>
              <a:t>‘clear all’ </a:t>
            </a:r>
            <a:r>
              <a:rPr lang="ko-KR" altLang="ko-KR" dirty="0"/>
              <a:t>입력 후 검색</a:t>
            </a:r>
          </a:p>
          <a:p>
            <a:pPr marL="0" lvl="3"/>
            <a:r>
              <a:rPr lang="en-US" altLang="ko-KR" dirty="0" smtClean="0"/>
              <a:t>3. </a:t>
            </a:r>
            <a:r>
              <a:rPr lang="en-US" altLang="ko-KR" dirty="0"/>
              <a:t>Clear All </a:t>
            </a:r>
            <a:r>
              <a:rPr lang="ko-KR" altLang="ko-KR" dirty="0"/>
              <a:t>항목에 마우스 우 클릭 후 </a:t>
            </a:r>
            <a:r>
              <a:rPr lang="en-US" altLang="ko-KR" dirty="0"/>
              <a:t>Keyboard Shortcut </a:t>
            </a:r>
            <a:r>
              <a:rPr lang="ko-KR" altLang="ko-KR" dirty="0"/>
              <a:t>클릭</a:t>
            </a:r>
          </a:p>
          <a:p>
            <a:pPr marL="0" lvl="3"/>
            <a:r>
              <a:rPr lang="en-US" altLang="ko-KR" dirty="0" smtClean="0"/>
              <a:t>4. </a:t>
            </a:r>
            <a:r>
              <a:rPr lang="en-US" altLang="ko-KR" dirty="0"/>
              <a:t>Keyboard Shortcut </a:t>
            </a:r>
            <a:r>
              <a:rPr lang="ko-KR" altLang="ko-KR" dirty="0"/>
              <a:t>창에 입력 바에 </a:t>
            </a:r>
            <a:r>
              <a:rPr lang="en-US" altLang="ko-KR" dirty="0"/>
              <a:t>‘;’ </a:t>
            </a:r>
            <a:r>
              <a:rPr lang="ko-KR" altLang="ko-KR" dirty="0"/>
              <a:t>을 입력 후 </a:t>
            </a:r>
            <a:r>
              <a:rPr lang="en-US" altLang="ko-KR" dirty="0"/>
              <a:t>OK </a:t>
            </a:r>
            <a:r>
              <a:rPr lang="ko-KR" altLang="ko-KR" dirty="0"/>
              <a:t>버튼 </a:t>
            </a:r>
            <a:r>
              <a:rPr lang="ko-KR" altLang="ko-KR" dirty="0" smtClean="0"/>
              <a:t>클릭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6979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71202" y="72189"/>
            <a:ext cx="1641892" cy="978568"/>
          </a:xfrm>
        </p:spPr>
        <p:txBody>
          <a:bodyPr/>
          <a:lstStyle/>
          <a:p>
            <a:pPr lvl="2" algn="l" defTabSz="457200" rtl="0">
              <a:spcBef>
                <a:spcPct val="0"/>
              </a:spcBef>
            </a:pPr>
            <a:r>
              <a:rPr lang="ko-KR" altLang="ko-KR" sz="2400" dirty="0"/>
              <a:t>모듈 설치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67" y="892176"/>
            <a:ext cx="2975811" cy="248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528" y="872306"/>
            <a:ext cx="2702009" cy="248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460" y="872306"/>
            <a:ext cx="3021764" cy="248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/>
          <p:nvPr/>
        </p:nvPicPr>
        <p:blipFill>
          <a:blip r:embed="rId5"/>
          <a:stretch>
            <a:fillRect/>
          </a:stretch>
        </p:blipFill>
        <p:spPr>
          <a:xfrm>
            <a:off x="8228448" y="4628146"/>
            <a:ext cx="2993005" cy="207511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08261" y="4425517"/>
            <a:ext cx="64540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en-US" altLang="ko-KR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Pycharm</a:t>
            </a:r>
            <a:r>
              <a:rPr lang="en-US" altLang="ko-KR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cs typeface="Times New Roman" panose="02020603050405020304" pitchFamily="18" charset="0"/>
              </a:rPr>
              <a:t>프로그램 실행 후 </a:t>
            </a:r>
            <a:r>
              <a:rPr lang="en-US" altLang="ko-KR" dirty="0" smtClean="0">
                <a:cs typeface="Times New Roman" panose="02020603050405020304" pitchFamily="18" charset="0"/>
              </a:rPr>
              <a:t>ctrl + alt + s </a:t>
            </a:r>
            <a:r>
              <a:rPr lang="ko-KR" altLang="ko-KR" dirty="0" smtClean="0">
                <a:cs typeface="Times New Roman" panose="02020603050405020304" pitchFamily="18" charset="0"/>
              </a:rPr>
              <a:t>를 누른다</a:t>
            </a:r>
            <a:r>
              <a:rPr lang="en-US" altLang="ko-KR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dirty="0" smtClean="0">
                <a:cs typeface="Times New Roman" panose="02020603050405020304" pitchFamily="18" charset="0"/>
              </a:rPr>
              <a:t>2. </a:t>
            </a:r>
            <a:r>
              <a:rPr lang="en-US" altLang="ko-KR" dirty="0" smtClean="0"/>
              <a:t>Settings </a:t>
            </a:r>
            <a:r>
              <a:rPr lang="ko-KR" altLang="ko-KR" dirty="0" smtClean="0"/>
              <a:t>창 내 게임 파일이 저장 된 프로젝트 폴더에서 </a:t>
            </a:r>
            <a:endParaRPr lang="en-US" altLang="ko-KR" dirty="0" smtClean="0"/>
          </a:p>
          <a:p>
            <a:r>
              <a:rPr lang="en-US" altLang="ko-KR" dirty="0" smtClean="0"/>
              <a:t>‘python interpreter’ </a:t>
            </a:r>
            <a:r>
              <a:rPr lang="ko-KR" altLang="ko-KR" dirty="0" smtClean="0"/>
              <a:t>클릭 후 화면 내 </a:t>
            </a:r>
            <a:r>
              <a:rPr lang="en-US" altLang="ko-KR" dirty="0" smtClean="0"/>
              <a:t>‘+’ </a:t>
            </a:r>
            <a:r>
              <a:rPr lang="ko-KR" altLang="ko-KR" dirty="0" smtClean="0"/>
              <a:t>버튼 클릭</a:t>
            </a:r>
            <a:endParaRPr lang="en-US" altLang="ko-KR" dirty="0" smtClean="0"/>
          </a:p>
          <a:p>
            <a:pPr marL="0" lvl="3"/>
            <a:r>
              <a:rPr lang="en-US" altLang="ko-KR" dirty="0" smtClean="0"/>
              <a:t>3. Available Packages </a:t>
            </a:r>
            <a:r>
              <a:rPr lang="ko-KR" altLang="ko-KR" dirty="0" smtClean="0"/>
              <a:t>내 검색 창에 두 모듈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pyautogui</a:t>
            </a:r>
            <a:r>
              <a:rPr lang="en-US" altLang="ko-KR" dirty="0" smtClean="0"/>
              <a:t>’</a:t>
            </a:r>
            <a:r>
              <a:rPr lang="ko-KR" altLang="ko-KR" dirty="0" smtClean="0"/>
              <a:t>과</a:t>
            </a:r>
            <a:endParaRPr lang="en-US" altLang="ko-KR" dirty="0" smtClean="0"/>
          </a:p>
          <a:p>
            <a:pPr marL="0" lvl="3"/>
            <a:r>
              <a:rPr lang="ko-KR" altLang="ko-KR" dirty="0" smtClean="0"/>
              <a:t> </a:t>
            </a:r>
            <a:r>
              <a:rPr lang="en-US" altLang="ko-KR" dirty="0" smtClean="0"/>
              <a:t>‘pillow’ </a:t>
            </a:r>
            <a:r>
              <a:rPr lang="ko-KR" altLang="ko-KR" dirty="0" smtClean="0"/>
              <a:t>를 검색 후 하단 </a:t>
            </a:r>
            <a:r>
              <a:rPr lang="en-US" altLang="ko-KR" dirty="0" smtClean="0"/>
              <a:t>‘Install Package’ </a:t>
            </a:r>
            <a:r>
              <a:rPr lang="ko-KR" altLang="ko-KR" dirty="0" smtClean="0"/>
              <a:t>클릭</a:t>
            </a:r>
          </a:p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641432" y="4036821"/>
            <a:ext cx="561678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787400" lvl="3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설치 완료 후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setting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창 내 화면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00526" y="697832"/>
            <a:ext cx="11020927" cy="304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flipV="1">
            <a:off x="2351009" y="3834062"/>
            <a:ext cx="175624" cy="4388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1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2287" y="1389100"/>
            <a:ext cx="1698038" cy="1042737"/>
          </a:xfrm>
        </p:spPr>
        <p:txBody>
          <a:bodyPr/>
          <a:lstStyle/>
          <a:p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147" y="593558"/>
            <a:ext cx="5874854" cy="56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4023" y="256675"/>
            <a:ext cx="8451766" cy="1203158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사용한 </a:t>
            </a:r>
            <a:r>
              <a:rPr lang="ko-KR" altLang="en-US" sz="4800" dirty="0" err="1" smtClean="0"/>
              <a:t>파이썬</a:t>
            </a:r>
            <a:r>
              <a:rPr lang="ko-KR" altLang="en-US" sz="4800" dirty="0" smtClean="0"/>
              <a:t> 문법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1732547"/>
            <a:ext cx="8916987" cy="4363454"/>
          </a:xfrm>
        </p:spPr>
        <p:txBody>
          <a:bodyPr>
            <a:normAutofit/>
          </a:bodyPr>
          <a:lstStyle/>
          <a:p>
            <a:pPr lvl="1"/>
            <a:r>
              <a:rPr lang="en-US" altLang="ko-KR" sz="2400" dirty="0" smtClean="0">
                <a:effectLst/>
                <a:latin typeface="+mj-lt"/>
              </a:rPr>
              <a:t>While</a:t>
            </a:r>
            <a:r>
              <a:rPr lang="en-US" altLang="ko-KR" sz="2400" dirty="0" smtClean="0">
                <a:effectLst/>
              </a:rPr>
              <a:t> </a:t>
            </a:r>
            <a:r>
              <a:rPr lang="en-US" altLang="ko-KR" sz="2400" dirty="0">
                <a:effectLst/>
              </a:rPr>
              <a:t>(continue, break)</a:t>
            </a:r>
            <a:endParaRPr lang="ko-KR" altLang="ko-KR" sz="2400" dirty="0">
              <a:effectLst/>
            </a:endParaRPr>
          </a:p>
          <a:p>
            <a:pPr lvl="2"/>
            <a:r>
              <a:rPr lang="ko-KR" altLang="en-US" sz="2400" dirty="0" smtClean="0">
                <a:effectLst/>
              </a:rPr>
              <a:t>게임 진행  목적</a:t>
            </a:r>
            <a:endParaRPr lang="ko-KR" altLang="ko-KR" sz="2400" dirty="0">
              <a:effectLst/>
            </a:endParaRPr>
          </a:p>
          <a:p>
            <a:pPr lvl="1"/>
            <a:r>
              <a:rPr lang="en-US" altLang="ko-KR" sz="2400" dirty="0" smtClean="0">
                <a:effectLst/>
              </a:rPr>
              <a:t>If </a:t>
            </a:r>
            <a:r>
              <a:rPr lang="en-US" altLang="ko-KR" sz="2400" dirty="0">
                <a:effectLst/>
              </a:rPr>
              <a:t>/ </a:t>
            </a:r>
            <a:r>
              <a:rPr lang="en-US" altLang="ko-KR" sz="2400" dirty="0" err="1">
                <a:effectLst/>
              </a:rPr>
              <a:t>elif</a:t>
            </a:r>
            <a:r>
              <a:rPr lang="en-US" altLang="ko-KR" sz="2400" dirty="0">
                <a:effectLst/>
              </a:rPr>
              <a:t> / else</a:t>
            </a:r>
            <a:endParaRPr lang="ko-KR" altLang="ko-KR" sz="2400" dirty="0">
              <a:effectLst/>
            </a:endParaRPr>
          </a:p>
          <a:p>
            <a:pPr lvl="2"/>
            <a:r>
              <a:rPr lang="ko-KR" altLang="ko-KR" sz="2400" dirty="0">
                <a:effectLst/>
              </a:rPr>
              <a:t>게임 진행 간 조건 </a:t>
            </a:r>
            <a:r>
              <a:rPr lang="ko-KR" altLang="en-US" sz="2400" dirty="0" smtClean="0">
                <a:effectLst/>
              </a:rPr>
              <a:t>및 제약 목적</a:t>
            </a:r>
            <a:endParaRPr lang="ko-KR" altLang="ko-KR" sz="2400" dirty="0">
              <a:effectLst/>
            </a:endParaRPr>
          </a:p>
          <a:p>
            <a:pPr lvl="1"/>
            <a:r>
              <a:rPr lang="en-US" altLang="ko-KR" sz="2400" dirty="0">
                <a:effectLst/>
              </a:rPr>
              <a:t>Input</a:t>
            </a:r>
            <a:endParaRPr lang="ko-KR" altLang="ko-KR" sz="2400" dirty="0">
              <a:effectLst/>
            </a:endParaRPr>
          </a:p>
          <a:p>
            <a:pPr lvl="2"/>
            <a:r>
              <a:rPr lang="ko-KR" altLang="ko-KR" sz="2400" dirty="0">
                <a:effectLst/>
              </a:rPr>
              <a:t>사용자 인터페이스 </a:t>
            </a:r>
            <a:r>
              <a:rPr lang="en-US" altLang="ko-KR" sz="2400" dirty="0">
                <a:effectLst/>
              </a:rPr>
              <a:t> </a:t>
            </a:r>
            <a:r>
              <a:rPr lang="ko-KR" altLang="en-US" sz="2400" dirty="0" smtClean="0">
                <a:effectLst/>
              </a:rPr>
              <a:t>목적</a:t>
            </a:r>
            <a:endParaRPr lang="ko-KR" altLang="ko-KR" sz="2400" dirty="0">
              <a:effectLst/>
            </a:endParaRPr>
          </a:p>
          <a:p>
            <a:pPr lvl="1"/>
            <a:r>
              <a:rPr lang="en-US" altLang="ko-KR" sz="2400" dirty="0">
                <a:effectLst/>
              </a:rPr>
              <a:t>Print</a:t>
            </a:r>
            <a:endParaRPr lang="ko-KR" altLang="ko-KR" sz="2400" dirty="0">
              <a:effectLst/>
            </a:endParaRPr>
          </a:p>
          <a:p>
            <a:pPr lvl="2"/>
            <a:r>
              <a:rPr lang="ko-KR" altLang="ko-KR" sz="2400" dirty="0">
                <a:effectLst/>
              </a:rPr>
              <a:t>원활한 인터페이스 구현 목적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0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7477" y="0"/>
            <a:ext cx="7858208" cy="1540042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 smtClean="0"/>
              <a:t>사용 한 </a:t>
            </a:r>
            <a:r>
              <a:rPr lang="ko-KR" altLang="en-US" sz="4800" dirty="0"/>
              <a:t>모</a:t>
            </a:r>
            <a:r>
              <a:rPr lang="ko-KR" altLang="en-US" sz="4800" dirty="0" smtClean="0"/>
              <a:t>듈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427747"/>
            <a:ext cx="9905998" cy="4363453"/>
          </a:xfrm>
        </p:spPr>
        <p:txBody>
          <a:bodyPr/>
          <a:lstStyle/>
          <a:p>
            <a:pPr marL="285750" lvl="1"/>
            <a:r>
              <a:rPr lang="en-US" altLang="ko-KR" sz="2400" dirty="0" err="1" smtClean="0">
                <a:effectLst/>
              </a:rPr>
              <a:t>Ramdom</a:t>
            </a:r>
            <a:r>
              <a:rPr lang="en-US" altLang="ko-KR" sz="2400" dirty="0" smtClean="0">
                <a:effectLst/>
              </a:rPr>
              <a:t> </a:t>
            </a:r>
          </a:p>
          <a:p>
            <a:pPr marL="742950" lvl="2"/>
            <a:r>
              <a:rPr lang="en-US" altLang="ko-KR" sz="2200" dirty="0" err="1" smtClean="0">
                <a:effectLst/>
              </a:rPr>
              <a:t>Randint</a:t>
            </a:r>
            <a:r>
              <a:rPr lang="en-US" altLang="ko-KR" sz="2200" dirty="0" smtClean="0">
                <a:effectLst/>
              </a:rPr>
              <a:t> : </a:t>
            </a:r>
            <a:r>
              <a:rPr lang="ko-KR" altLang="en-US" sz="2200" dirty="0" smtClean="0">
                <a:effectLst/>
              </a:rPr>
              <a:t>컴퓨터 난이도 설정에 활용</a:t>
            </a:r>
            <a:endParaRPr lang="en-US" altLang="ko-KR" sz="2200" dirty="0">
              <a:effectLst/>
            </a:endParaRPr>
          </a:p>
          <a:p>
            <a:pPr marL="457200" lvl="2" indent="0">
              <a:buNone/>
            </a:pPr>
            <a:endParaRPr lang="en-US" altLang="ko-KR" sz="2200" dirty="0" smtClean="0">
              <a:effectLst/>
            </a:endParaRPr>
          </a:p>
          <a:p>
            <a:pPr marL="285750" lvl="1"/>
            <a:r>
              <a:rPr lang="en-US" altLang="ko-KR" sz="2400" dirty="0" err="1" smtClean="0">
                <a:effectLst/>
              </a:rPr>
              <a:t>Pyautogui</a:t>
            </a:r>
            <a:endParaRPr lang="en-US" altLang="ko-KR" sz="2400" dirty="0">
              <a:effectLst/>
            </a:endParaRPr>
          </a:p>
          <a:p>
            <a:pPr marL="742950" lvl="2"/>
            <a:r>
              <a:rPr lang="en-US" altLang="ko-KR" sz="2200" dirty="0" smtClean="0">
                <a:effectLst/>
              </a:rPr>
              <a:t>Press : </a:t>
            </a:r>
            <a:r>
              <a:rPr lang="ko-KR" altLang="en-US" sz="2200" dirty="0" smtClean="0">
                <a:effectLst/>
              </a:rPr>
              <a:t>실행창 내 화면 초기화 활용</a:t>
            </a:r>
            <a:endParaRPr lang="en-US" altLang="ko-KR" sz="2200" dirty="0" smtClean="0">
              <a:effectLst/>
            </a:endParaRPr>
          </a:p>
          <a:p>
            <a:pPr marL="457200" lvl="2" indent="0">
              <a:buNone/>
            </a:pPr>
            <a:endParaRPr lang="en-US" altLang="ko-KR" sz="2200" dirty="0" smtClean="0">
              <a:effectLst/>
            </a:endParaRPr>
          </a:p>
          <a:p>
            <a:pPr marL="285750" lvl="1"/>
            <a:r>
              <a:rPr lang="en-US" altLang="ko-KR" sz="2400" dirty="0" smtClean="0">
                <a:effectLst/>
              </a:rPr>
              <a:t>Pillow</a:t>
            </a:r>
          </a:p>
          <a:p>
            <a:pPr marL="742950" lvl="2"/>
            <a:r>
              <a:rPr lang="en-US" altLang="ko-KR" sz="2200" dirty="0" smtClean="0">
                <a:effectLst/>
              </a:rPr>
              <a:t>Image : </a:t>
            </a:r>
            <a:r>
              <a:rPr lang="ko-KR" altLang="en-US" sz="2200" dirty="0" smtClean="0">
                <a:effectLst/>
              </a:rPr>
              <a:t>결과 화면 불러오기 활용</a:t>
            </a:r>
            <a:endParaRPr lang="ko-KR" altLang="ko-KR" sz="2200" dirty="0">
              <a:effectLst/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02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그물</Template>
  <TotalTime>610</TotalTime>
  <Words>465</Words>
  <Application>Microsoft Office PowerPoint</Application>
  <PresentationFormat>와이드스크린</PresentationFormat>
  <Paragraphs>94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맑은 고딕</vt:lpstr>
      <vt:lpstr>Arial</vt:lpstr>
      <vt:lpstr>Century Gothic</vt:lpstr>
      <vt:lpstr>Times New Roman</vt:lpstr>
      <vt:lpstr>그물</vt:lpstr>
      <vt:lpstr>BaskinRobbins 31 Game</vt:lpstr>
      <vt:lpstr>목차</vt:lpstr>
      <vt:lpstr>개요</vt:lpstr>
      <vt:lpstr>게임규칙</vt:lpstr>
      <vt:lpstr>키 설정 (화면 초기화 키)</vt:lpstr>
      <vt:lpstr>모듈 설치 </vt:lpstr>
      <vt:lpstr>구조</vt:lpstr>
      <vt:lpstr>사용한 파이썬 문법</vt:lpstr>
      <vt:lpstr>사용 한 모듈</vt:lpstr>
      <vt:lpstr>생성한 모듈 함수</vt:lpstr>
      <vt:lpstr>생성한 모듈 함수</vt:lpstr>
      <vt:lpstr>생성한 모듈 함수</vt:lpstr>
      <vt:lpstr>생성한 모듈 함수</vt:lpstr>
      <vt:lpstr>생성한 모듈 함수</vt:lpstr>
      <vt:lpstr>생성한 모듈 함수</vt:lpstr>
      <vt:lpstr>실행 화면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최종보고서</dc:title>
  <dc:creator>박창주</dc:creator>
  <cp:lastModifiedBy>박창주</cp:lastModifiedBy>
  <cp:revision>46</cp:revision>
  <dcterms:created xsi:type="dcterms:W3CDTF">2021-04-05T17:10:31Z</dcterms:created>
  <dcterms:modified xsi:type="dcterms:W3CDTF">2021-04-12T02:26:27Z</dcterms:modified>
</cp:coreProperties>
</file>