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5A744-32A3-EDAA-6F61-E3CF9B2A0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060EE-1347-65B0-7633-E23D2FB1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7E325-6755-7ADA-9D29-08821F50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2B202-4B51-E3D8-083A-9F755F89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246D9-867F-9A15-76F0-E1EEE9E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9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F024-428C-2CD7-A72A-1A6AE7B8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4A050-D542-0A7C-B99B-07C28AB0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1CD31-AF3B-8EA3-F310-C9422ED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39803-2333-15B8-BF24-CB0A942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C952-EB98-960D-1904-8C98801F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FF65F-7075-8697-A3B7-FCE3FADAC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AB1E3-CDB1-3C71-976E-B3BBE0F8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62C2E-D93B-72C7-BD40-E2C22F1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E2980-DAB1-6E19-172C-01EE294B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85C01-2ABD-8C0F-7BAA-FBB49EB2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9038-3F68-20A5-FB9C-F220C57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DF50D-C4F1-6E97-DF36-24397A23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9D001-7903-C0CC-18F8-C9C80B7B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27AE3-364E-C470-6585-D484695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5D3C0-198F-EDA8-18F7-959C7934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E45EF-5879-D838-3B60-3F518FE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924A4-120A-1C12-972F-AC4A24AD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FD8E4-495A-6ED4-0D07-D39F6EAE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EF67-F9B1-A513-673F-7D59835B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59F00-C871-7394-EC84-6E16409F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27FF-0059-84DC-0F19-C198E26A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6B26D-D161-947F-C0E5-2A2ACA8A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362601-B8F2-B741-51DF-6073E804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A6196-555A-6957-F7A4-8D603D1E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780D3-8F0A-D746-12B0-D42CB8B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48D09-9F98-BD6A-DFBF-B591742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5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50E4-D344-CFD8-4F7C-258414D1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B8BE-C74F-8E79-2B19-4FF42659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2C752-BDC3-BEFF-4C07-7ADB9051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E7569-1A2B-8847-3F8F-60F57E16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1F23FE-C8F3-85D9-64E5-8157C9110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B0FB5-8247-6CC4-4AED-14A20B6C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D32F3-D28D-7572-461C-4D6AC8FE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FCFE5-266F-62D1-0CE6-3B2F6207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6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37F7-6296-91DF-BC6E-69E104E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E17B1-96BA-040D-D0CE-C91D8A9C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69CBED-258C-C10B-E534-A91E1EA7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678E6-61B7-DEE5-E7B6-36F02A3E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D1C22-AE33-D7EB-31B7-D058666F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14D07-7CB4-B143-517C-B70C698A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E3438-4C9D-6975-61DE-56700FFB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44E2-8328-3702-D224-BA318558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0E5B2-E942-2FE5-DF01-F4CFBE85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1F588-6D4E-2B8C-4D36-8D2CCBB7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88E54-5F72-035E-B5EB-84BFF8F4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CDB6D-7D0E-B280-6705-CB12CF89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0E9F9-0037-646C-484D-28053728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267C-D1F0-7A6B-CBDF-F3BB2584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826847-38E7-3AAB-29FE-ED6C59D6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612D7-3F14-740A-CE09-66A34E8F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EDAF1-45EB-40C4-EF9C-CFFD1858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C99D7-F63D-3A42-89F3-F3F8ECD1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749A9-BA01-DC75-E382-DDBB76F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96D76-924E-57DD-4AB2-795591F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0E41-3AE8-E8B9-3DB6-8D491A27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8747D-3F44-CAAA-96F8-DC8944F4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06A53-0E4E-429D-A4FD-A4EE3A577A59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755A5-2F6F-8D3B-3C90-6659D542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85F98-54A2-F92E-8543-3B0CDF10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B693E-B393-489A-9878-8A5AFEEF1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AB8387-90D3-2FAD-A675-69D55DD6A47C}"/>
              </a:ext>
            </a:extLst>
          </p:cNvPr>
          <p:cNvSpPr/>
          <p:nvPr/>
        </p:nvSpPr>
        <p:spPr>
          <a:xfrm>
            <a:off x="1082197" y="562284"/>
            <a:ext cx="2168165" cy="35778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BFD416-3D76-C2C4-595F-4B83B054DBE5}"/>
              </a:ext>
            </a:extLst>
          </p:cNvPr>
          <p:cNvCxnSpPr/>
          <p:nvPr/>
        </p:nvCxnSpPr>
        <p:spPr>
          <a:xfrm>
            <a:off x="1082197" y="962717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3F7632-E05F-E321-BA1B-A50F196A4CCA}"/>
              </a:ext>
            </a:extLst>
          </p:cNvPr>
          <p:cNvSpPr txBox="1"/>
          <p:nvPr/>
        </p:nvSpPr>
        <p:spPr>
          <a:xfrm>
            <a:off x="1455088" y="501052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member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2B62E-E9DF-5076-0548-0978825C6A4E}"/>
              </a:ext>
            </a:extLst>
          </p:cNvPr>
          <p:cNvSpPr txBox="1"/>
          <p:nvPr/>
        </p:nvSpPr>
        <p:spPr>
          <a:xfrm>
            <a:off x="1008915" y="300835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사용자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CB3B8E-5E61-6824-70AD-C0528AE01B84}"/>
              </a:ext>
            </a:extLst>
          </p:cNvPr>
          <p:cNvCxnSpPr>
            <a:cxnSpLocks/>
          </p:cNvCxnSpPr>
          <p:nvPr/>
        </p:nvCxnSpPr>
        <p:spPr>
          <a:xfrm>
            <a:off x="1063874" y="1470711"/>
            <a:ext cx="2204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5C4E08-4968-E9A8-DF2B-CA2D8E482183}"/>
              </a:ext>
            </a:extLst>
          </p:cNvPr>
          <p:cNvSpPr txBox="1"/>
          <p:nvPr/>
        </p:nvSpPr>
        <p:spPr>
          <a:xfrm>
            <a:off x="1192243" y="1009046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id(PK)</a:t>
            </a:r>
            <a:endParaRPr lang="ko-KR" altLang="en-US" sz="20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BDD48C-3B4E-A6F6-491E-B96F3FCB51A1}"/>
              </a:ext>
            </a:extLst>
          </p:cNvPr>
          <p:cNvCxnSpPr>
            <a:cxnSpLocks/>
          </p:cNvCxnSpPr>
          <p:nvPr/>
        </p:nvCxnSpPr>
        <p:spPr>
          <a:xfrm>
            <a:off x="1045554" y="2004016"/>
            <a:ext cx="22048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A0097A-6758-0DD0-B1AF-F5BF2760FDE7}"/>
              </a:ext>
            </a:extLst>
          </p:cNvPr>
          <p:cNvCxnSpPr>
            <a:cxnSpLocks/>
          </p:cNvCxnSpPr>
          <p:nvPr/>
        </p:nvCxnSpPr>
        <p:spPr>
          <a:xfrm>
            <a:off x="1100516" y="2552655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385777-807D-B817-92AA-B2DDECECB7D4}"/>
              </a:ext>
            </a:extLst>
          </p:cNvPr>
          <p:cNvSpPr txBox="1"/>
          <p:nvPr/>
        </p:nvSpPr>
        <p:spPr>
          <a:xfrm>
            <a:off x="1455088" y="1494847"/>
            <a:ext cx="153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password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4028C-B9CB-A98B-FD4F-EB5EFB82AEEE}"/>
              </a:ext>
            </a:extLst>
          </p:cNvPr>
          <p:cNvSpPr txBox="1"/>
          <p:nvPr/>
        </p:nvSpPr>
        <p:spPr>
          <a:xfrm>
            <a:off x="1685224" y="2071427"/>
            <a:ext cx="154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name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7CA03-8DDB-5A31-2402-1A84BAF5A190}"/>
              </a:ext>
            </a:extLst>
          </p:cNvPr>
          <p:cNvSpPr txBox="1"/>
          <p:nvPr/>
        </p:nvSpPr>
        <p:spPr>
          <a:xfrm>
            <a:off x="1745736" y="2571464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age</a:t>
            </a:r>
            <a:endParaRPr lang="ko-KR" altLang="en-US" sz="20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D8D07B-9968-457A-3A30-88E858AA6791}"/>
              </a:ext>
            </a:extLst>
          </p:cNvPr>
          <p:cNvCxnSpPr>
            <a:cxnSpLocks/>
          </p:cNvCxnSpPr>
          <p:nvPr/>
        </p:nvCxnSpPr>
        <p:spPr>
          <a:xfrm>
            <a:off x="1100515" y="3126474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0609F8-B1AE-A7EF-54D2-FF00A8D4E4A5}"/>
              </a:ext>
            </a:extLst>
          </p:cNvPr>
          <p:cNvCxnSpPr>
            <a:cxnSpLocks/>
          </p:cNvCxnSpPr>
          <p:nvPr/>
        </p:nvCxnSpPr>
        <p:spPr>
          <a:xfrm>
            <a:off x="1100515" y="3637902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709DE2-A27D-30E5-E255-6EF89EACB97E}"/>
              </a:ext>
            </a:extLst>
          </p:cNvPr>
          <p:cNvSpPr txBox="1"/>
          <p:nvPr/>
        </p:nvSpPr>
        <p:spPr>
          <a:xfrm>
            <a:off x="1769590" y="3157732"/>
            <a:ext cx="165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tel</a:t>
            </a:r>
            <a:endParaRPr lang="ko-KR" altLang="en-US" sz="2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523B73-8D70-532D-BCAF-0EBDBC492BC8}"/>
              </a:ext>
            </a:extLst>
          </p:cNvPr>
          <p:cNvCxnSpPr>
            <a:cxnSpLocks/>
          </p:cNvCxnSpPr>
          <p:nvPr/>
        </p:nvCxnSpPr>
        <p:spPr>
          <a:xfrm>
            <a:off x="1082197" y="4140159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CC2C2F-C426-2B05-D164-0429FBB82ACC}"/>
              </a:ext>
            </a:extLst>
          </p:cNvPr>
          <p:cNvSpPr txBox="1"/>
          <p:nvPr/>
        </p:nvSpPr>
        <p:spPr>
          <a:xfrm>
            <a:off x="1745736" y="3640122"/>
            <a:ext cx="170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ssn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423EF-AD57-3F28-0DE6-B6C738801550}"/>
              </a:ext>
            </a:extLst>
          </p:cNvPr>
          <p:cNvSpPr/>
          <p:nvPr/>
        </p:nvSpPr>
        <p:spPr>
          <a:xfrm>
            <a:off x="8430528" y="562284"/>
            <a:ext cx="2168165" cy="41086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1214DC-9060-A14B-7EEC-26F94AEA8EFA}"/>
              </a:ext>
            </a:extLst>
          </p:cNvPr>
          <p:cNvCxnSpPr/>
          <p:nvPr/>
        </p:nvCxnSpPr>
        <p:spPr>
          <a:xfrm>
            <a:off x="8430528" y="962718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D590B4-40DB-1969-25FE-831E08EA38ED}"/>
              </a:ext>
            </a:extLst>
          </p:cNvPr>
          <p:cNvSpPr txBox="1"/>
          <p:nvPr/>
        </p:nvSpPr>
        <p:spPr>
          <a:xfrm>
            <a:off x="8683071" y="517363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flight_info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AEB96-BC1A-1703-88CF-F1945A9DB595}"/>
              </a:ext>
            </a:extLst>
          </p:cNvPr>
          <p:cNvSpPr txBox="1"/>
          <p:nvPr/>
        </p:nvSpPr>
        <p:spPr>
          <a:xfrm>
            <a:off x="8357246" y="300836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비행기 정보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C033D10-06A7-6EFB-CA5B-0521C4D00A10}"/>
              </a:ext>
            </a:extLst>
          </p:cNvPr>
          <p:cNvCxnSpPr>
            <a:cxnSpLocks/>
          </p:cNvCxnSpPr>
          <p:nvPr/>
        </p:nvCxnSpPr>
        <p:spPr>
          <a:xfrm>
            <a:off x="8412205" y="1470712"/>
            <a:ext cx="2204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645559-70D1-55E0-186E-65CBD99C6558}"/>
              </a:ext>
            </a:extLst>
          </p:cNvPr>
          <p:cNvSpPr txBox="1"/>
          <p:nvPr/>
        </p:nvSpPr>
        <p:spPr>
          <a:xfrm>
            <a:off x="8540574" y="1009047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flight _id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(PK)</a:t>
            </a:r>
            <a:endParaRPr lang="ko-KR" altLang="en-US" sz="20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7025FE-7F20-8496-6A74-B24D2B645F76}"/>
              </a:ext>
            </a:extLst>
          </p:cNvPr>
          <p:cNvCxnSpPr>
            <a:cxnSpLocks/>
          </p:cNvCxnSpPr>
          <p:nvPr/>
        </p:nvCxnSpPr>
        <p:spPr>
          <a:xfrm>
            <a:off x="8393885" y="2004017"/>
            <a:ext cx="22048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C9EB66E-6872-2207-4345-C219F410A17D}"/>
              </a:ext>
            </a:extLst>
          </p:cNvPr>
          <p:cNvCxnSpPr>
            <a:cxnSpLocks/>
          </p:cNvCxnSpPr>
          <p:nvPr/>
        </p:nvCxnSpPr>
        <p:spPr>
          <a:xfrm>
            <a:off x="8448847" y="2552656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02CB10-2F28-B1D6-BDE5-AB345D303732}"/>
              </a:ext>
            </a:extLst>
          </p:cNvPr>
          <p:cNvSpPr txBox="1"/>
          <p:nvPr/>
        </p:nvSpPr>
        <p:spPr>
          <a:xfrm>
            <a:off x="8393177" y="1501901"/>
            <a:ext cx="241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departure_airport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A86B5-B08A-DED5-4F69-9B2349EB1ACA}"/>
              </a:ext>
            </a:extLst>
          </p:cNvPr>
          <p:cNvSpPr txBox="1"/>
          <p:nvPr/>
        </p:nvSpPr>
        <p:spPr>
          <a:xfrm>
            <a:off x="8596336" y="2029100"/>
            <a:ext cx="212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arrival_airport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ED23D-EB04-BB0E-DDCA-C801700F62D8}"/>
              </a:ext>
            </a:extLst>
          </p:cNvPr>
          <p:cNvSpPr txBox="1"/>
          <p:nvPr/>
        </p:nvSpPr>
        <p:spPr>
          <a:xfrm>
            <a:off x="8640883" y="2588496"/>
            <a:ext cx="19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airline_name</a:t>
            </a:r>
            <a:endParaRPr lang="ko-KR" altLang="en-US" sz="2000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8C4616-4AFF-51E9-FC17-C50E49C59581}"/>
              </a:ext>
            </a:extLst>
          </p:cNvPr>
          <p:cNvCxnSpPr>
            <a:cxnSpLocks/>
          </p:cNvCxnSpPr>
          <p:nvPr/>
        </p:nvCxnSpPr>
        <p:spPr>
          <a:xfrm>
            <a:off x="8448846" y="3126475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AC690D-BCF7-692E-00FF-E82AABED0842}"/>
              </a:ext>
            </a:extLst>
          </p:cNvPr>
          <p:cNvCxnSpPr>
            <a:cxnSpLocks/>
          </p:cNvCxnSpPr>
          <p:nvPr/>
        </p:nvCxnSpPr>
        <p:spPr>
          <a:xfrm>
            <a:off x="8448846" y="3637903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DF1D35-E273-BF0A-1DBC-1412CE82E2E4}"/>
              </a:ext>
            </a:extLst>
          </p:cNvPr>
          <p:cNvSpPr txBox="1"/>
          <p:nvPr/>
        </p:nvSpPr>
        <p:spPr>
          <a:xfrm>
            <a:off x="8640883" y="3148577"/>
            <a:ext cx="216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flight_number</a:t>
            </a:r>
            <a:endParaRPr lang="ko-KR" altLang="en-US" sz="20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ADAA4B-01DB-B4B4-303E-4AD5C5B6ADF4}"/>
              </a:ext>
            </a:extLst>
          </p:cNvPr>
          <p:cNvCxnSpPr>
            <a:cxnSpLocks/>
          </p:cNvCxnSpPr>
          <p:nvPr/>
        </p:nvCxnSpPr>
        <p:spPr>
          <a:xfrm>
            <a:off x="8430528" y="4140160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80B035-451F-47BF-583E-E117F875770E}"/>
              </a:ext>
            </a:extLst>
          </p:cNvPr>
          <p:cNvSpPr txBox="1"/>
          <p:nvPr/>
        </p:nvSpPr>
        <p:spPr>
          <a:xfrm>
            <a:off x="8640883" y="3647445"/>
            <a:ext cx="225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arrival_time</a:t>
            </a:r>
            <a:endParaRPr lang="ko-KR" altLang="en-US" sz="2000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B4F70DF-8326-9277-AD68-1F1EF4A6D2ED}"/>
              </a:ext>
            </a:extLst>
          </p:cNvPr>
          <p:cNvCxnSpPr>
            <a:cxnSpLocks/>
          </p:cNvCxnSpPr>
          <p:nvPr/>
        </p:nvCxnSpPr>
        <p:spPr>
          <a:xfrm>
            <a:off x="8448846" y="4661865"/>
            <a:ext cx="21681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76F4B-594D-11CE-3160-C3B97649271F}"/>
              </a:ext>
            </a:extLst>
          </p:cNvPr>
          <p:cNvSpPr txBox="1"/>
          <p:nvPr/>
        </p:nvSpPr>
        <p:spPr>
          <a:xfrm>
            <a:off x="9119246" y="4165243"/>
            <a:ext cx="165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gate</a:t>
            </a:r>
            <a:endParaRPr lang="ko-KR" altLang="en-US" sz="20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13A93C-48C4-9DEF-9E4D-049BB615BE81}"/>
              </a:ext>
            </a:extLst>
          </p:cNvPr>
          <p:cNvSpPr/>
          <p:nvPr/>
        </p:nvSpPr>
        <p:spPr>
          <a:xfrm>
            <a:off x="4428995" y="1325245"/>
            <a:ext cx="2389887" cy="2514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BB30AA8-34E1-B149-5BAC-77BBF38B62FB}"/>
              </a:ext>
            </a:extLst>
          </p:cNvPr>
          <p:cNvCxnSpPr>
            <a:cxnSpLocks/>
          </p:cNvCxnSpPr>
          <p:nvPr/>
        </p:nvCxnSpPr>
        <p:spPr>
          <a:xfrm flipV="1">
            <a:off x="4434483" y="1715665"/>
            <a:ext cx="2384399" cy="100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1995E4-DB46-9BAB-33BB-9AEA43D537E6}"/>
              </a:ext>
            </a:extLst>
          </p:cNvPr>
          <p:cNvSpPr txBox="1"/>
          <p:nvPr/>
        </p:nvSpPr>
        <p:spPr>
          <a:xfrm>
            <a:off x="4652081" y="1254000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reservation</a:t>
            </a:r>
            <a:endParaRPr lang="ko-KR" altLang="en-US" sz="2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7A4F05-98F0-B643-DEB3-35CA40A517AD}"/>
              </a:ext>
            </a:extLst>
          </p:cNvPr>
          <p:cNvSpPr txBox="1"/>
          <p:nvPr/>
        </p:nvSpPr>
        <p:spPr>
          <a:xfrm>
            <a:off x="4428995" y="1063797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예약자 정보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286E0B-273E-2658-D08F-D85A3E612332}"/>
              </a:ext>
            </a:extLst>
          </p:cNvPr>
          <p:cNvCxnSpPr>
            <a:cxnSpLocks/>
          </p:cNvCxnSpPr>
          <p:nvPr/>
        </p:nvCxnSpPr>
        <p:spPr>
          <a:xfrm>
            <a:off x="4423983" y="2229155"/>
            <a:ext cx="240821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7C2FB6-5EB4-7676-1687-621464A8B440}"/>
              </a:ext>
            </a:extLst>
          </p:cNvPr>
          <p:cNvSpPr txBox="1"/>
          <p:nvPr/>
        </p:nvSpPr>
        <p:spPr>
          <a:xfrm>
            <a:off x="4423983" y="1756113"/>
            <a:ext cx="23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reservation_id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(PK)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8EFB8C3-BDE8-AA3F-EEA0-284FC6F98672}"/>
              </a:ext>
            </a:extLst>
          </p:cNvPr>
          <p:cNvCxnSpPr>
            <a:cxnSpLocks/>
          </p:cNvCxnSpPr>
          <p:nvPr/>
        </p:nvCxnSpPr>
        <p:spPr>
          <a:xfrm>
            <a:off x="4440974" y="2771519"/>
            <a:ext cx="23779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323B943-5C4C-EAB9-6004-BB52BFC8E6A7}"/>
              </a:ext>
            </a:extLst>
          </p:cNvPr>
          <p:cNvCxnSpPr>
            <a:cxnSpLocks/>
          </p:cNvCxnSpPr>
          <p:nvPr/>
        </p:nvCxnSpPr>
        <p:spPr>
          <a:xfrm>
            <a:off x="4423983" y="3315617"/>
            <a:ext cx="23948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FA4CDCD-6686-7AD1-AF10-2A13306B616F}"/>
              </a:ext>
            </a:extLst>
          </p:cNvPr>
          <p:cNvSpPr txBox="1"/>
          <p:nvPr/>
        </p:nvSpPr>
        <p:spPr>
          <a:xfrm>
            <a:off x="4836394" y="2248228"/>
            <a:ext cx="153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user_id</a:t>
            </a:r>
            <a:r>
              <a:rPr lang="en-US" altLang="ko-KR" sz="2000" b="1" dirty="0"/>
              <a:t> (FK)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D49C96-B6BA-2B38-5941-95EA6440B0A1}"/>
              </a:ext>
            </a:extLst>
          </p:cNvPr>
          <p:cNvSpPr txBox="1"/>
          <p:nvPr/>
        </p:nvSpPr>
        <p:spPr>
          <a:xfrm>
            <a:off x="4757136" y="2827035"/>
            <a:ext cx="1741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flight_id</a:t>
            </a:r>
            <a:r>
              <a:rPr lang="en-US" altLang="ko-KR" sz="2000" b="1" dirty="0"/>
              <a:t> (FK)</a:t>
            </a:r>
            <a:endParaRPr lang="ko-KR" altLang="en-US" sz="2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9F4600-A4A1-4B5F-0E2D-523820EB91CE}"/>
              </a:ext>
            </a:extLst>
          </p:cNvPr>
          <p:cNvSpPr txBox="1"/>
          <p:nvPr/>
        </p:nvSpPr>
        <p:spPr>
          <a:xfrm>
            <a:off x="4502277" y="3335428"/>
            <a:ext cx="248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reservation_date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D60A24E-CF74-7F5E-FF32-34682F700D95}"/>
              </a:ext>
            </a:extLst>
          </p:cNvPr>
          <p:cNvCxnSpPr>
            <a:cxnSpLocks/>
          </p:cNvCxnSpPr>
          <p:nvPr/>
        </p:nvCxnSpPr>
        <p:spPr>
          <a:xfrm>
            <a:off x="4440974" y="3840174"/>
            <a:ext cx="2377908" cy="1780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D47FA5D0-81F7-8036-4E7F-B7F45C4984C7}"/>
              </a:ext>
            </a:extLst>
          </p:cNvPr>
          <p:cNvCxnSpPr>
            <a:cxnSpLocks/>
            <a:stCxn id="11" idx="3"/>
            <a:endCxn id="87" idx="1"/>
          </p:cNvCxnSpPr>
          <p:nvPr/>
        </p:nvCxnSpPr>
        <p:spPr>
          <a:xfrm>
            <a:off x="3140313" y="1209101"/>
            <a:ext cx="1696081" cy="12391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1830B38-FE25-5FAA-A14D-B363EDA479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8275" y="1209101"/>
            <a:ext cx="1909891" cy="18127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0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박찬우</dc:creator>
  <cp:lastModifiedBy>박찬우</cp:lastModifiedBy>
  <cp:revision>1</cp:revision>
  <dcterms:created xsi:type="dcterms:W3CDTF">2024-02-16T04:24:20Z</dcterms:created>
  <dcterms:modified xsi:type="dcterms:W3CDTF">2024-02-16T04:49:07Z</dcterms:modified>
</cp:coreProperties>
</file>