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박채은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</a:t>
            </a:r>
            <a:r>
              <a:rPr lang="ko-KR" altLang="en-US" sz="1600" dirty="0" smtClean="0">
                <a:latin typeface="+mn-ea"/>
              </a:rPr>
              <a:t>장애인을 위한 지폐 계산해 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2. </a:t>
            </a:r>
            <a:r>
              <a:rPr lang="ko-KR" altLang="en-US" sz="1600" dirty="0" smtClean="0">
                <a:latin typeface="+mn-ea"/>
              </a:rPr>
              <a:t>인식된 물체와 유사한 물건 찾아주기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69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박채은</cp:lastModifiedBy>
  <cp:revision>20</cp:revision>
  <dcterms:created xsi:type="dcterms:W3CDTF">2020-11-16T04:48:21Z</dcterms:created>
  <dcterms:modified xsi:type="dcterms:W3CDTF">2020-11-25T09:50:08Z</dcterms:modified>
</cp:coreProperties>
</file>