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383EE-AA4F-41B0-99AB-09C8F55F4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56FDC-D0F6-47BA-9EC0-0DF51560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5864D-7C43-4ABF-A818-B6875879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8C070-8D5E-45FC-966D-5E8F0B34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1A624-7942-468B-8B65-95E58580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21067-182A-4DC5-A2B1-CF043708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7BF6A-B5AE-49C3-B6F3-CC405E33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1B6B0-ADC1-442A-9F19-C6B21B1D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77A1-E560-4A0D-8EE9-2A1A7F1F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4A531-1EBB-4547-A30B-BD4AE0C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506C6-5CDC-4DA3-9E2A-152FF98B3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B992F-307C-47CD-A674-D344D8F8E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672EC-75C0-485E-B378-2FA0200B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F6B62-21AC-4325-93AE-E258B9A7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65327-60FE-4BC1-824A-EA272199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56A48-DDE2-496C-8CE0-92FCC51A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72C50-662B-4CA2-B12D-667F0A9D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5CFD-3A88-41BC-BA9E-DA8327BE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BE1EA-6204-44A6-82CA-95EA227A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55589-D77A-4961-BF46-A2F15B23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6F54-4911-4B46-9B3D-AD58EB3A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EE129-2012-4F63-BD65-F97D5364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AF315-6882-49F1-B939-C62A6FE5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5FD8-2872-4A96-BD08-D7A6971F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9333C-6FAF-4817-919E-2B29BCBD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5838-C008-4386-A5BC-85434B46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5B34B-CA1B-421C-A223-8A23F9AFD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5106D-B6F2-4BC2-86F7-DDD35BFD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6ED59-2A17-4BAD-99D9-FABB70F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0C0C1-45F3-4B93-9D29-51CFEBE3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018A8-7C22-426F-9C44-F4C0C4EC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0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08CA-FDF6-4623-94B9-8501A23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F5612-9230-4421-85E4-14A2C9FE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3358E-4FD3-468D-BA62-7C0BACD9C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380C6-5F7A-43D2-8E88-E83448804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F3B76D-DB39-45F3-920E-15D9B229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35EB4D-5C4D-431A-86F3-7B222E3F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0D8C3-6160-4164-AD83-752E335C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DA2A83-2B32-4D91-AC21-3FA92567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8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03A94-F595-42C7-BB55-F17AA3DD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39B7F-3FC4-491F-8216-11FBDFC0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EAEA3-DF41-4DBD-ADFB-0651B7C6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29A84-514A-439B-A627-EFB3E8A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C852D-BC54-4232-9A65-B628B5B8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6BF56-8001-46F3-813C-EFE66A93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00B29-6291-462B-8E1D-DA32FAF3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DA97E-D9F7-4210-A603-6927433B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63E1B-D2DD-4BE3-AF3B-A17B42DD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172CF-1011-4780-9BB3-F1216E92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90665-A472-4A7C-BA60-0FC5D24C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2CD12-1EA0-46DD-9014-54428D53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13F3A-A999-4D35-B674-9A9A0F8D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08DE-15AB-4456-AB69-D303D9EA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9D1B0-4CB3-4EE8-ABE8-C19F6DDF0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ADE9D-05E2-4EA6-8B08-F2A9B530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71DC1-0FC8-413C-B667-519540A9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806B1-CEBE-40C6-93D3-EE8DFB9A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E5944-22F7-49E6-8ECC-2ECE3CE8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24777-F3E9-43AC-8C65-623C38FE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6F24A-7376-4380-9CFE-4C0ED460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E7E72-1239-4FBC-A664-0E9F97C0B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2FAC-6F5D-40F3-B6A5-9EAA07FD5F93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3592A-056E-41AE-863B-CDF2B39C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EE5C0-A38E-4AE3-977D-145CA38A5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84C7-27D7-453A-8D3A-1CC9ABB7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AAC329-656A-4467-947D-1CDF1090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" y="734782"/>
            <a:ext cx="9529634" cy="58418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661A24-CE06-4007-BB43-E18429F34832}"/>
              </a:ext>
            </a:extLst>
          </p:cNvPr>
          <p:cNvSpPr/>
          <p:nvPr/>
        </p:nvSpPr>
        <p:spPr>
          <a:xfrm>
            <a:off x="4992402" y="2023679"/>
            <a:ext cx="1032734" cy="279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3287A-B9F7-4E5E-951A-4C087E9093C8}"/>
              </a:ext>
            </a:extLst>
          </p:cNvPr>
          <p:cNvSpPr txBox="1"/>
          <p:nvPr/>
        </p:nvSpPr>
        <p:spPr>
          <a:xfrm>
            <a:off x="156433" y="200063"/>
            <a:ext cx="634118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교육</a:t>
            </a:r>
            <a:r>
              <a:rPr lang="en-US" altLang="ko-KR" dirty="0"/>
              <a:t>/</a:t>
            </a:r>
            <a:r>
              <a:rPr lang="ko-KR" altLang="en-US" dirty="0"/>
              <a:t>컨설팅 </a:t>
            </a:r>
            <a:r>
              <a:rPr lang="ko-KR" altLang="en-US" b="1" dirty="0"/>
              <a:t>접수기간일 경우 </a:t>
            </a:r>
            <a:r>
              <a:rPr lang="ko-KR" altLang="en-US" dirty="0"/>
              <a:t>해당 교육정보 노출</a:t>
            </a:r>
          </a:p>
        </p:txBody>
      </p:sp>
    </p:spTree>
    <p:extLst>
      <p:ext uri="{BB962C8B-B14F-4D97-AF65-F5344CB8AC3E}">
        <p14:creationId xmlns:p14="http://schemas.microsoft.com/office/powerpoint/2010/main" val="1787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F83DA6-01FD-43A8-B6F5-F60208A3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" y="784789"/>
            <a:ext cx="8755911" cy="5367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DB6C4-34D5-4BC6-8857-F3C46E5B9693}"/>
              </a:ext>
            </a:extLst>
          </p:cNvPr>
          <p:cNvSpPr txBox="1"/>
          <p:nvPr/>
        </p:nvSpPr>
        <p:spPr>
          <a:xfrm>
            <a:off x="156433" y="200063"/>
            <a:ext cx="734164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교육 접수기간이 </a:t>
            </a:r>
            <a:r>
              <a:rPr lang="ko-KR" altLang="en-US" b="1" dirty="0"/>
              <a:t>아닐 경우</a:t>
            </a:r>
            <a:r>
              <a:rPr lang="en-US" altLang="ko-KR" dirty="0"/>
              <a:t>, </a:t>
            </a:r>
            <a:r>
              <a:rPr lang="ko-KR" altLang="en-US" dirty="0"/>
              <a:t>교육과정 안내관련 내용 노출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52CA8-2869-4F51-8C4F-022EAFB387C6}"/>
              </a:ext>
            </a:extLst>
          </p:cNvPr>
          <p:cNvSpPr/>
          <p:nvPr/>
        </p:nvSpPr>
        <p:spPr>
          <a:xfrm>
            <a:off x="4549774" y="1942583"/>
            <a:ext cx="1032734" cy="279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0B1796-0AFE-4DD6-BE9A-9FDF20FDE902}"/>
              </a:ext>
            </a:extLst>
          </p:cNvPr>
          <p:cNvSpPr/>
          <p:nvPr/>
        </p:nvSpPr>
        <p:spPr>
          <a:xfrm>
            <a:off x="4481636" y="1855178"/>
            <a:ext cx="3648807" cy="29278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4A82D3-9518-45F6-8DD7-EC097AC9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" y="1024094"/>
            <a:ext cx="8914173" cy="5464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DB6C4-34D5-4BC6-8857-F3C46E5B9693}"/>
              </a:ext>
            </a:extLst>
          </p:cNvPr>
          <p:cNvSpPr txBox="1"/>
          <p:nvPr/>
        </p:nvSpPr>
        <p:spPr>
          <a:xfrm>
            <a:off x="156433" y="200063"/>
            <a:ext cx="54698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컨설팅 접수기간이 아닐 경우</a:t>
            </a:r>
            <a:r>
              <a:rPr lang="en-US" altLang="ko-KR" dirty="0"/>
              <a:t>, </a:t>
            </a:r>
            <a:r>
              <a:rPr lang="ko-KR" altLang="en-US" dirty="0"/>
              <a:t>컨설팅 </a:t>
            </a:r>
            <a:r>
              <a:rPr lang="ko-KR" altLang="en-US" dirty="0" err="1"/>
              <a:t>안내글</a:t>
            </a:r>
            <a:r>
              <a:rPr lang="ko-KR" altLang="en-US" dirty="0"/>
              <a:t> 노출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D3ADD4-28A0-4635-9A7D-8371A1DC5965}"/>
              </a:ext>
            </a:extLst>
          </p:cNvPr>
          <p:cNvSpPr/>
          <p:nvPr/>
        </p:nvSpPr>
        <p:spPr>
          <a:xfrm>
            <a:off x="5802510" y="2210178"/>
            <a:ext cx="1032734" cy="279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E208F6-3B14-4231-AC71-F91C9C601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3" y="367931"/>
            <a:ext cx="9986834" cy="61221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EF02B8-ACD1-477A-8FC8-9EDB1D4656C7}"/>
              </a:ext>
            </a:extLst>
          </p:cNvPr>
          <p:cNvSpPr/>
          <p:nvPr/>
        </p:nvSpPr>
        <p:spPr>
          <a:xfrm>
            <a:off x="7877287" y="1734153"/>
            <a:ext cx="1032734" cy="279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1A2411-4082-42F8-B3FF-90BAC5AF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3" y="474784"/>
            <a:ext cx="9093203" cy="5574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00DE5E-552D-46C4-B139-915F6464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46" y="5108275"/>
            <a:ext cx="7429866" cy="13738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7E228-36C8-4FB4-A048-841FEB33AC36}"/>
              </a:ext>
            </a:extLst>
          </p:cNvPr>
          <p:cNvSpPr txBox="1"/>
          <p:nvPr/>
        </p:nvSpPr>
        <p:spPr>
          <a:xfrm>
            <a:off x="326543" y="6001815"/>
            <a:ext cx="363452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Gnb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호버시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=&gt; 2</a:t>
            </a:r>
            <a:r>
              <a:rPr lang="ko-KR" altLang="en-US" sz="1200" dirty="0" err="1">
                <a:solidFill>
                  <a:schemeClr val="bg1"/>
                </a:solidFill>
              </a:rPr>
              <a:t>뎁스메뉴만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line </a:t>
            </a:r>
            <a:r>
              <a:rPr lang="ko-KR" altLang="en-US" sz="1200" dirty="0">
                <a:solidFill>
                  <a:schemeClr val="bg1"/>
                </a:solidFill>
              </a:rPr>
              <a:t>형으로 노출 되는 </a:t>
            </a:r>
            <a:r>
              <a:rPr lang="en-US" altLang="ko-KR" sz="1200" dirty="0">
                <a:solidFill>
                  <a:schemeClr val="bg1"/>
                </a:solidFill>
              </a:rPr>
              <a:t>UI</a:t>
            </a:r>
            <a:r>
              <a:rPr lang="ko-KR" altLang="en-US" sz="1200" dirty="0">
                <a:solidFill>
                  <a:schemeClr val="bg1"/>
                </a:solidFill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변경 될 수 있음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5DE14-A4F1-490F-9452-352A95A204AF}"/>
              </a:ext>
            </a:extLst>
          </p:cNvPr>
          <p:cNvSpPr txBox="1"/>
          <p:nvPr/>
        </p:nvSpPr>
        <p:spPr>
          <a:xfrm>
            <a:off x="156433" y="200063"/>
            <a:ext cx="54698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GNB </a:t>
            </a:r>
            <a:r>
              <a:rPr lang="ko-KR" altLang="en-US" dirty="0" err="1"/>
              <a:t>호버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19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235082-95DE-45D5-A04B-356C669C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4" y="641838"/>
            <a:ext cx="9813858" cy="6016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D0108-E44B-4D96-B600-F764C2C382BA}"/>
              </a:ext>
            </a:extLst>
          </p:cNvPr>
          <p:cNvSpPr txBox="1"/>
          <p:nvPr/>
        </p:nvSpPr>
        <p:spPr>
          <a:xfrm>
            <a:off x="156433" y="200063"/>
            <a:ext cx="54698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햄버거메뉴 </a:t>
            </a:r>
            <a:r>
              <a:rPr lang="ko-KR" altLang="en-US" dirty="0" err="1"/>
              <a:t>오픈시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84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장수진</dc:creator>
  <cp:lastModifiedBy>장수진</cp:lastModifiedBy>
  <cp:revision>8</cp:revision>
  <dcterms:created xsi:type="dcterms:W3CDTF">2020-08-28T01:28:11Z</dcterms:created>
  <dcterms:modified xsi:type="dcterms:W3CDTF">2020-08-28T12:51:45Z</dcterms:modified>
</cp:coreProperties>
</file>