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1B631-A02E-4485-B58D-EC38FD8DC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CA0ADF-5F46-47F0-964F-CED24258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ED33D-DC01-4E82-9F7D-E7ABD9D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038E1-5896-4EF9-BC51-2FECF574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A1429-1C64-465C-89CF-2CEC80C8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4CF4-65CA-4E89-BD49-C1735038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0E40B-9054-45B7-90FF-86136D3B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EFF9-8F9C-4CF6-ACDC-4CF5F7AC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8F955-DB9E-43BF-A74C-E0128D1E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84D39-629E-47CE-8E38-498BA962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23643E-0483-44BF-9F14-191DF9037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FD38B-DF50-48BF-8F54-41B0BEE8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D4E00-42CB-45E8-B1C3-D6044363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00386-589D-4CAC-877C-4996829E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2575-E7DD-4E76-9357-330B1DA4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4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1AFB8-41E3-49D7-8D2A-E3D02863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D98F0-5A96-4DDA-8126-BA5ECF92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7C7B9-8923-404D-818C-5343A5A6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9E400-8052-4CE9-A854-6483BFDE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3016-107B-4594-878F-CD1DE9AE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3F16-FE1F-4825-9D68-E8217426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35187-3D27-43BC-B670-33C09F4C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C4B40-AB86-4D3C-BA98-28A7FB7D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16F4E-7694-4038-ADBB-5892D4A7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1344-2EC2-468C-B759-2E8C45C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5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F4CD5-E492-494F-B830-472F1AC1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E1507-AF1E-47FB-B604-36FFE173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C5D0CD-540B-4EBA-9C9B-ABD39350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BC2B2-B5EF-4D1E-950E-91EFD218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22F4E-2D62-48FF-A616-D136B0E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9D4EC-BC01-46FE-B550-C9AA7CA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3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41DC4-197D-4033-AA0D-134CDDA8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759ED-38EB-4282-86BA-DE9B84E29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709FD-198E-42C4-AB04-5518E6C3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BFF0DC-1AFE-44E4-AD8B-515FD5F7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508427-954D-4B00-9FA9-D0DE7E59D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0C9DFF-CFFF-4F5A-82DB-417FB049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308181-06A2-4A79-B0F7-001D869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DB73D7-1697-4011-94B6-72C78E39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2792-8CE2-44D8-87F2-3AB29E16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FE2FF-EE0B-4E66-8548-27607D3B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42451-4708-4B29-BCB9-A471910D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FB0E8B-7A8D-4994-81FF-791EB670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2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5267F-F309-4225-8822-746FFB0B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A1B44-7825-4ED9-A09E-045A3BDA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C45BC-E5CA-428D-95DF-0BCAE71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CB328-A5E8-4D94-B8F9-601EBDE4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8A631-C409-47AF-BEEA-3ADD57B1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5AFFC0-B955-42C8-9D45-2D508DD5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92D9C-856D-48B0-A6C0-EA2A34A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14A59-E8BD-49E7-9309-D70FBB4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3B43A-9A8F-42CF-9118-9DFF758A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70343-3102-4CD1-9157-88FB6BBE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452BD9-DE50-4459-99D8-8565A080D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8B1114-B609-4C75-8E2D-8346275F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4D76F-92B2-4EDF-9AA5-AF6774DA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92F01-2684-4EAE-AE5C-01CCB3D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19F7B-6F3B-4DAA-9BB0-B4FAB66F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4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3B68C-8DD4-4335-92DF-41E4B0BA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2BD13-965D-4609-955C-CE45AC073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2B93E-7683-41BF-8D0C-44A509F5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0697-6408-42C9-8D66-F00B5658DBDE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F6E55-1BDC-4CFA-9789-24A4E167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F831A-11AA-4578-A0A3-AD2CBE7C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4355B-CFB3-4327-B08C-76CC5D6499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2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0DE18-BBE4-47A7-BAF8-153D63E31651}"/>
              </a:ext>
            </a:extLst>
          </p:cNvPr>
          <p:cNvSpPr txBox="1"/>
          <p:nvPr/>
        </p:nvSpPr>
        <p:spPr>
          <a:xfrm>
            <a:off x="617033" y="1070517"/>
            <a:ext cx="5663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대전동부교육지원청 퍼블리싱</a:t>
            </a:r>
          </a:p>
        </p:txBody>
      </p:sp>
    </p:spTree>
    <p:extLst>
      <p:ext uri="{BB962C8B-B14F-4D97-AF65-F5344CB8AC3E}">
        <p14:creationId xmlns:p14="http://schemas.microsoft.com/office/powerpoint/2010/main" val="4860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15C1CF-43A6-46F5-82BF-9BE9A7CC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9" y="304800"/>
            <a:ext cx="7310742" cy="62484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C13850-24FE-4B9F-9DF2-BA572D945942}"/>
              </a:ext>
            </a:extLst>
          </p:cNvPr>
          <p:cNvSpPr/>
          <p:nvPr/>
        </p:nvSpPr>
        <p:spPr>
          <a:xfrm>
            <a:off x="11022392" y="141249"/>
            <a:ext cx="966439" cy="58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072E3-B6C7-4C20-B00D-160E73E8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4" y="6458250"/>
            <a:ext cx="7545447" cy="2585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458D7E-A5EF-46D2-ABAE-1B4F25F10F12}"/>
              </a:ext>
            </a:extLst>
          </p:cNvPr>
          <p:cNvSpPr/>
          <p:nvPr/>
        </p:nvSpPr>
        <p:spPr>
          <a:xfrm>
            <a:off x="203169" y="1129989"/>
            <a:ext cx="7310742" cy="13604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254ADA-7D1A-4EE2-A0E2-EAC8E8CE7C5A}"/>
              </a:ext>
            </a:extLst>
          </p:cNvPr>
          <p:cNvSpPr/>
          <p:nvPr/>
        </p:nvSpPr>
        <p:spPr>
          <a:xfrm>
            <a:off x="4689677" y="1438506"/>
            <a:ext cx="1517835" cy="95528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0C484C-FDC2-4285-97F9-ABE223D4709F}"/>
              </a:ext>
            </a:extLst>
          </p:cNvPr>
          <p:cNvSpPr/>
          <p:nvPr/>
        </p:nvSpPr>
        <p:spPr>
          <a:xfrm>
            <a:off x="5860555" y="304800"/>
            <a:ext cx="346957" cy="1561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A83AF-97C1-4126-9FE1-55654A3B36B5}"/>
              </a:ext>
            </a:extLst>
          </p:cNvPr>
          <p:cNvSpPr txBox="1"/>
          <p:nvPr/>
        </p:nvSpPr>
        <p:spPr>
          <a:xfrm>
            <a:off x="8162693" y="838341"/>
            <a:ext cx="3357009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en-US" altLang="ko-KR" sz="1200" b="1" dirty="0">
                <a:solidFill>
                  <a:srgbClr val="FF0000"/>
                </a:solidFill>
              </a:rPr>
              <a:t> +,- </a:t>
            </a:r>
            <a:r>
              <a:rPr lang="en-US" altLang="ko-KR" sz="1200" dirty="0"/>
              <a:t>=&gt; ZOOM</a:t>
            </a:r>
            <a:r>
              <a:rPr lang="ko-KR" altLang="en-US" sz="1200" dirty="0"/>
              <a:t>기능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참고 </a:t>
            </a:r>
            <a:r>
              <a:rPr lang="en-US" altLang="ko-KR" sz="1200" dirty="0"/>
              <a:t>:http://www.gbe.kr/cg/main.do)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b="1" dirty="0">
                <a:solidFill>
                  <a:srgbClr val="FF0000"/>
                </a:solidFill>
              </a:rPr>
              <a:t>상단 비주얼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>
                <a:solidFill>
                  <a:srgbClr val="FF0000"/>
                </a:solidFill>
              </a:rPr>
              <a:t>배너존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영역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자사 </a:t>
            </a:r>
            <a:r>
              <a:rPr lang="en-US" altLang="ko-KR" sz="1200" dirty="0" err="1"/>
              <a:t>cms</a:t>
            </a:r>
            <a:r>
              <a:rPr lang="ko-KR" altLang="en-US" sz="1200" dirty="0"/>
              <a:t>로 등록해서 보여지는 부분때문에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아래 태그 캡쳐처럼 태그안에</a:t>
            </a:r>
            <a:endParaRPr lang="en-US" altLang="ko-KR" sz="1200" dirty="0"/>
          </a:p>
          <a:p>
            <a:r>
              <a:rPr lang="en-US" altLang="ko-KR" sz="1200" dirty="0"/>
              <a:t>    style=“”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스타일태그로 이미지 불러와 주세요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 err="1"/>
              <a:t>신분별</a:t>
            </a:r>
            <a:r>
              <a:rPr lang="ko-KR" altLang="en-US" sz="1200" dirty="0"/>
              <a:t> 아이콘 </a:t>
            </a:r>
            <a:r>
              <a:rPr lang="en-US" altLang="ko-KR" sz="1200" dirty="0"/>
              <a:t>view</a:t>
            </a:r>
          </a:p>
          <a:p>
            <a:r>
              <a:rPr lang="en-US" altLang="ko-KR" sz="1200" dirty="0"/>
              <a:t>    (</a:t>
            </a:r>
            <a:r>
              <a:rPr lang="ko-KR" altLang="en-US" sz="1200" dirty="0"/>
              <a:t>아이콘은 </a:t>
            </a:r>
            <a:r>
              <a:rPr lang="en-US" altLang="ko-KR" sz="1200" dirty="0" err="1"/>
              <a:t>xd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 정리 되어 있습니다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9AB529-7341-474A-B004-062407C160A2}"/>
              </a:ext>
            </a:extLst>
          </p:cNvPr>
          <p:cNvSpPr/>
          <p:nvPr/>
        </p:nvSpPr>
        <p:spPr>
          <a:xfrm>
            <a:off x="5275115" y="3519054"/>
            <a:ext cx="932397" cy="1757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0C94F-83A4-4BB9-B177-40BBC66A7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0"/>
          <a:stretch/>
        </p:blipFill>
        <p:spPr>
          <a:xfrm>
            <a:off x="225515" y="215590"/>
            <a:ext cx="7625567" cy="650487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54FA50-B27D-483E-B225-53CC9AEE69B2}"/>
              </a:ext>
            </a:extLst>
          </p:cNvPr>
          <p:cNvSpPr/>
          <p:nvPr/>
        </p:nvSpPr>
        <p:spPr>
          <a:xfrm>
            <a:off x="9961756" y="141249"/>
            <a:ext cx="2027075" cy="58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PC : </a:t>
            </a:r>
            <a:r>
              <a:rPr lang="en-US" altLang="ko-KR" sz="2000" b="1" dirty="0" err="1">
                <a:solidFill>
                  <a:schemeClr val="bg1"/>
                </a:solidFill>
              </a:rPr>
              <a:t>gnb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호버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3F050E-C288-4552-A8F6-30489FAB03C8}"/>
              </a:ext>
            </a:extLst>
          </p:cNvPr>
          <p:cNvSpPr/>
          <p:nvPr/>
        </p:nvSpPr>
        <p:spPr>
          <a:xfrm>
            <a:off x="1598342" y="862361"/>
            <a:ext cx="4653776" cy="2081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2B8EB-1AC5-48AB-BD16-3DDEA2FC9F28}"/>
              </a:ext>
            </a:extLst>
          </p:cNvPr>
          <p:cNvSpPr txBox="1"/>
          <p:nvPr/>
        </p:nvSpPr>
        <p:spPr>
          <a:xfrm>
            <a:off x="8066049" y="1070517"/>
            <a:ext cx="31678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tab -&gt; </a:t>
            </a:r>
            <a:r>
              <a:rPr lang="ko-KR" altLang="en-US" sz="1200" dirty="0" err="1"/>
              <a:t>눌렀을경우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상단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gnb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호버되는</a:t>
            </a:r>
            <a:r>
              <a:rPr lang="ko-KR" altLang="en-US" sz="1200" dirty="0"/>
              <a:t> 메뉴까지 </a:t>
            </a:r>
            <a:r>
              <a:rPr lang="en-US" altLang="ko-KR" sz="1200" dirty="0"/>
              <a:t>tab</a:t>
            </a:r>
            <a:r>
              <a:rPr lang="ko-KR" altLang="en-US" sz="1200" dirty="0"/>
              <a:t>키로 </a:t>
            </a:r>
            <a:endParaRPr lang="en-US" altLang="ko-KR" sz="1200" dirty="0"/>
          </a:p>
          <a:p>
            <a:r>
              <a:rPr lang="ko-KR" altLang="en-US" sz="1200" dirty="0"/>
              <a:t>접근가능한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마크업구조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4263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3769DC-738F-4AE2-92A5-24B6BED6C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/>
        </p:blipFill>
        <p:spPr>
          <a:xfrm>
            <a:off x="299857" y="245327"/>
            <a:ext cx="6893906" cy="589527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54FA50-B27D-483E-B225-53CC9AEE69B2}"/>
              </a:ext>
            </a:extLst>
          </p:cNvPr>
          <p:cNvSpPr/>
          <p:nvPr/>
        </p:nvSpPr>
        <p:spPr>
          <a:xfrm>
            <a:off x="9961756" y="141249"/>
            <a:ext cx="2027075" cy="58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PC : </a:t>
            </a:r>
            <a:r>
              <a:rPr lang="en-US" altLang="ko-KR" sz="2000" b="1" dirty="0" err="1">
                <a:solidFill>
                  <a:schemeClr val="bg1"/>
                </a:solidFill>
              </a:rPr>
              <a:t>gnb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</a:rPr>
              <a:t>호버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3F050E-C288-4552-A8F6-30489FAB03C8}"/>
              </a:ext>
            </a:extLst>
          </p:cNvPr>
          <p:cNvSpPr/>
          <p:nvPr/>
        </p:nvSpPr>
        <p:spPr>
          <a:xfrm>
            <a:off x="5739162" y="854927"/>
            <a:ext cx="260194" cy="17841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196CD-2387-4002-8D9A-62119E20A4C6}"/>
              </a:ext>
            </a:extLst>
          </p:cNvPr>
          <p:cNvSpPr txBox="1"/>
          <p:nvPr/>
        </p:nvSpPr>
        <p:spPr>
          <a:xfrm>
            <a:off x="7493621" y="1033346"/>
            <a:ext cx="32447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https://www.sejong.go.kr/index.jsp</a:t>
            </a:r>
            <a:endParaRPr lang="ko-KR" altLang="en-US" sz="1400" dirty="0"/>
          </a:p>
          <a:p>
            <a:r>
              <a:rPr lang="ko-KR" altLang="en-US" sz="1400" dirty="0"/>
              <a:t>해당 페이지의 전체메뉴처럼 스크롤링</a:t>
            </a:r>
          </a:p>
        </p:txBody>
      </p:sp>
    </p:spTree>
    <p:extLst>
      <p:ext uri="{BB962C8B-B14F-4D97-AF65-F5344CB8AC3E}">
        <p14:creationId xmlns:p14="http://schemas.microsoft.com/office/powerpoint/2010/main" val="291302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4862F3-45C0-4B2E-B729-EAD70C94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0" y="367990"/>
            <a:ext cx="2077646" cy="61220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099F1B-8555-4816-8155-AF484023B854}"/>
              </a:ext>
            </a:extLst>
          </p:cNvPr>
          <p:cNvSpPr/>
          <p:nvPr/>
        </p:nvSpPr>
        <p:spPr>
          <a:xfrm>
            <a:off x="10720040" y="141249"/>
            <a:ext cx="1268792" cy="58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태블릿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C63A75-77EA-4EF2-AE18-B8AEE597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7" y="367990"/>
            <a:ext cx="2077646" cy="6122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B4BB1D-9E9B-4895-92D3-041D30EDC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24" y="360556"/>
            <a:ext cx="2080168" cy="61294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9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099F1B-8555-4816-8155-AF484023B854}"/>
              </a:ext>
            </a:extLst>
          </p:cNvPr>
          <p:cNvSpPr/>
          <p:nvPr/>
        </p:nvSpPr>
        <p:spPr>
          <a:xfrm>
            <a:off x="10720040" y="141249"/>
            <a:ext cx="1268792" cy="587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모바일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D4705-35B2-4EDF-9FBB-7D4AA297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8" y="200721"/>
            <a:ext cx="985087" cy="65234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07B5E9-289C-4BCB-B9AC-CA8984BCB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29"/>
          <a:stretch/>
        </p:blipFill>
        <p:spPr>
          <a:xfrm>
            <a:off x="1516566" y="200721"/>
            <a:ext cx="1640358" cy="65471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6F3FCC-D8F2-4BBD-B59A-C91005FB3B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40"/>
          <a:stretch/>
        </p:blipFill>
        <p:spPr>
          <a:xfrm>
            <a:off x="3485235" y="200721"/>
            <a:ext cx="2112631" cy="22748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467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106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sujin</dc:creator>
  <cp:lastModifiedBy>sujin</cp:lastModifiedBy>
  <cp:revision>8</cp:revision>
  <dcterms:created xsi:type="dcterms:W3CDTF">2020-07-30T06:06:08Z</dcterms:created>
  <dcterms:modified xsi:type="dcterms:W3CDTF">2020-07-30T06:55:20Z</dcterms:modified>
</cp:coreProperties>
</file>