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6fa9b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6fa9b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46fa9b3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46fa9b3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46fa9b3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46fa9b3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46fa9b3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46fa9b3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ba7f449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ba7f449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ba7f449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ba7f449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638" y="879500"/>
            <a:ext cx="6800724" cy="2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84650" y="3547450"/>
            <a:ext cx="577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caPstOneGroup, Team #29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Almen Ng, Albert Zhou, David Yao, Gary Gong, Jonathan Yapeter, Kabishan Suvendran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92900"/>
            <a:ext cx="85206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parking in busy areas can be hassle and waste a lot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system that can show the user the location of available parking spots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uses cameras and machine learning to detect which spots are available and occupied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shows the user the location of where spots are available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Plan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92863"/>
            <a:ext cx="85206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Polling the state of the parking space at regular intervals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user interface as car enters parking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simple machine learning model on developer’s laptop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73" y="1725051"/>
            <a:ext cx="3202299" cy="22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275" y="1646950"/>
            <a:ext cx="4931525" cy="24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Frontend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Backend</a:t>
            </a:r>
            <a:endParaRPr b="1"/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9239" l="3989" r="3869" t="0"/>
          <a:stretch/>
        </p:blipFill>
        <p:spPr>
          <a:xfrm>
            <a:off x="4759000" y="967350"/>
            <a:ext cx="4149626" cy="33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50" y="1540050"/>
            <a:ext cx="3773750" cy="26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987300" y="587575"/>
            <a:ext cx="716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/>
              <a:t>DEMO OF</a:t>
            </a:r>
            <a:endParaRPr b="1" sz="100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62" y="2053075"/>
            <a:ext cx="5757074" cy="21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</a:t>
            </a:r>
            <a:endParaRPr b="1"/>
          </a:p>
        </p:txBody>
      </p:sp>
      <p:sp>
        <p:nvSpPr>
          <p:cNvPr id="105" name="Google Shape;105;p19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92887"/>
            <a:ext cx="8520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</a:t>
            </a:r>
            <a:r>
              <a:rPr lang="en" sz="1800"/>
              <a:t>arger parking lots with more spaces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parking lot options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functionality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Reserved parking spaces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Handicapped parking spaces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Directions to spots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