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9ba7f449a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9ba7f449a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f05500256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f05500256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f05500256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f05500256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f05500256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f05500256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f05500256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f05500256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684650" y="3547450"/>
            <a:ext cx="5774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caPstOneGroup, Team #29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Almen Ng, Albert Zhou, David Yao, Gary Gong, Jonathan Yapeter, Kabishan Suvendran</a:t>
            </a:r>
            <a:endParaRPr sz="1100">
              <a:solidFill>
                <a:schemeClr val="lt1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"/>
            <a:ext cx="9143999" cy="9999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8900" y="1623849"/>
            <a:ext cx="6986200" cy="13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967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Impressive Features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0" y="0"/>
            <a:ext cx="9144000" cy="645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0" y="4497900"/>
            <a:ext cx="9144000" cy="645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592887"/>
            <a:ext cx="8520600" cy="24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Google API usage and labelling of parking spaces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Spots overlaid on top of the map and are updated dynamically, supports navigation within most parking lots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Works on top down and birds eye view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Admin View vs User View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8451" y="2428150"/>
            <a:ext cx="2630124" cy="1708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967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Not Implemented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0" y="0"/>
            <a:ext cx="9144000" cy="645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0" y="4497900"/>
            <a:ext cx="9144000" cy="645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592887"/>
            <a:ext cx="8520600" cy="24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 location services for live location and directions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Different parking spot types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Navigation reaction to spot being taken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Functional settings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(long-term) Analytics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2201" y="2308375"/>
            <a:ext cx="3134875" cy="203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967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Verification and Validation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0" y="0"/>
            <a:ext cx="9144000" cy="645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0" y="4497900"/>
            <a:ext cx="9144000" cy="645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592887"/>
            <a:ext cx="8520600" cy="24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Obtaining a group of individuals who have cars to test out the functionality of the user portion of the application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Lots of manual testing and recording of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Asking parking lot managers to test out the admin portal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Multiple users accessing the application at the same time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Mostly manual testing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967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20">
                <a:latin typeface="Montserrat"/>
                <a:ea typeface="Montserrat"/>
                <a:cs typeface="Montserrat"/>
                <a:sym typeface="Montserrat"/>
              </a:rPr>
              <a:t>Improvements in Final System and Documentation</a:t>
            </a:r>
            <a:endParaRPr b="1" sz="242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0" y="0"/>
            <a:ext cx="9144000" cy="645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0" y="4497900"/>
            <a:ext cx="9144000" cy="645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592887"/>
            <a:ext cx="8520600" cy="24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1"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Final System</a:t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○"/>
            </a:pPr>
            <a:r>
              <a:rPr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Firebase always up database</a:t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○"/>
            </a:pPr>
            <a:r>
              <a:rPr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Creating a responsive UI for the phone</a:t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○"/>
            </a:pPr>
            <a:r>
              <a:rPr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Hosting it on an actual website</a:t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○"/>
            </a:pPr>
            <a:r>
              <a:rPr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Implementing the remaining requirements</a:t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1"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Documentation</a:t>
            </a:r>
            <a:endParaRPr b="1"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○"/>
            </a:pPr>
            <a:r>
              <a:rPr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Review all the comments and issues on GitHub as well as given by the TA</a:t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○"/>
            </a:pPr>
            <a:r>
              <a:rPr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Look over the documentation and make changes to portions that were changed (i.e. scope change, adding subtracting features) 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"/>
            <a:ext cx="9143999" cy="999936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1684650" y="1420038"/>
            <a:ext cx="5774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Demo of </a:t>
            </a:r>
            <a:endParaRPr sz="6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8900" y="2359062"/>
            <a:ext cx="6986200" cy="13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181818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