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1" r:id="rId10"/>
    <p:sldId id="263" r:id="rId11"/>
    <p:sldId id="269" r:id="rId12"/>
    <p:sldId id="265" r:id="rId13"/>
    <p:sldId id="270" r:id="rId14"/>
    <p:sldId id="268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6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7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1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2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5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1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C02D-0E0E-4984-985F-DF485137C9C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FB94-C843-4C33-BC16-7DFD50BB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반응형웹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중간고사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1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r>
              <a:rPr lang="ko-KR" altLang="en-US" dirty="0" smtClean="0"/>
              <a:t>마우스를 클릭하면 </a:t>
            </a:r>
            <a:r>
              <a:rPr lang="ko-KR" altLang="en-US" dirty="0" err="1" smtClean="0"/>
              <a:t>별모양으로</a:t>
            </a:r>
            <a:r>
              <a:rPr lang="ko-KR" altLang="en-US" dirty="0" smtClean="0"/>
              <a:t> 확대 공격을 하자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주변 적들을 공격</a:t>
            </a:r>
            <a:r>
              <a:rPr lang="en-US" altLang="ko-KR" dirty="0" smtClean="0"/>
              <a:t>!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이것역시</a:t>
            </a:r>
            <a:r>
              <a:rPr lang="ko-KR" altLang="en-US" dirty="0" smtClean="0"/>
              <a:t> 적당히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 맘대로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녹색원으로</a:t>
            </a:r>
            <a:r>
              <a:rPr lang="ko-KR" altLang="en-US" dirty="0" smtClean="0"/>
              <a:t> 공격을 구현하자</a:t>
            </a:r>
            <a:r>
              <a:rPr lang="en-US" altLang="ko-KR" dirty="0" smtClean="0"/>
              <a:t>)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하트가 회전하는 </a:t>
            </a:r>
            <a:r>
              <a:rPr lang="ko-KR" altLang="en-US" smtClean="0"/>
              <a:t>모양대로 확대 돼야함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오른쪽 화살표 4"/>
          <p:cNvSpPr/>
          <p:nvPr/>
        </p:nvSpPr>
        <p:spPr>
          <a:xfrm rot="18780931">
            <a:off x="10337773" y="2185277"/>
            <a:ext cx="594528" cy="382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4164920">
            <a:off x="8876167" y="2164766"/>
            <a:ext cx="594528" cy="382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9663460" y="4251100"/>
            <a:ext cx="594528" cy="382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594849">
            <a:off x="10589614" y="3543987"/>
            <a:ext cx="594528" cy="382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9637308">
            <a:off x="8729775" y="3518982"/>
            <a:ext cx="594528" cy="382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270431" y="2592631"/>
            <a:ext cx="1388913" cy="1396538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9471443" y="2897041"/>
            <a:ext cx="1000900" cy="868910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/>
          <p:cNvSpPr/>
          <p:nvPr/>
        </p:nvSpPr>
        <p:spPr>
          <a:xfrm>
            <a:off x="8952150" y="2319251"/>
            <a:ext cx="2025473" cy="1870363"/>
          </a:xfrm>
          <a:prstGeom prst="hear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1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우측 상단에 죽인 별의 개수를 기록하자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과제의 폰트를 사용하자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하트를 먹으면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회복되도록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하트는 매번 </a:t>
            </a:r>
            <a:r>
              <a:rPr lang="ko-KR" altLang="en-US" dirty="0" err="1" smtClean="0"/>
              <a:t>먹고나면</a:t>
            </a:r>
            <a:r>
              <a:rPr lang="ko-KR" altLang="en-US" smtClean="0"/>
              <a:t> 자동으로 적이 생성되는 녹색 영역 어딘가에 </a:t>
            </a:r>
            <a:r>
              <a:rPr lang="ko-KR" altLang="en-US" dirty="0" err="1" smtClean="0"/>
              <a:t>리스폰되게</a:t>
            </a:r>
            <a:r>
              <a:rPr lang="ko-KR" altLang="en-US" dirty="0" smtClean="0"/>
              <a:t>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9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수업에 대해 개선할 내용이 있다면 </a:t>
            </a:r>
            <a:r>
              <a:rPr lang="en-US" altLang="ko-KR" dirty="0" err="1" smtClean="0"/>
              <a:t>eclass</a:t>
            </a:r>
            <a:r>
              <a:rPr lang="ko-KR" altLang="en-US" dirty="0" smtClean="0"/>
              <a:t>에 쓰시오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87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뱀서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39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빈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페이지 중앙에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를 그림과 같이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CSS</a:t>
            </a:r>
            <a:r>
              <a:rPr lang="ko-KR" altLang="en-US" dirty="0" smtClean="0"/>
              <a:t>로 캔버스 스타일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배경색 등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배경색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: 180,180,180</a:t>
            </a:r>
          </a:p>
          <a:p>
            <a:pPr lvl="2"/>
            <a:r>
              <a:rPr lang="ko-KR" altLang="en-US" dirty="0" smtClean="0"/>
              <a:t>캔버스는 항상 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세로축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중앙에 위치함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canvas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width height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반드시 입력할 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CSS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html</a:t>
            </a:r>
            <a:r>
              <a:rPr lang="ko-KR" altLang="en-US" dirty="0"/>
              <a:t> </a:t>
            </a:r>
            <a:r>
              <a:rPr lang="ko-KR" altLang="en-US" dirty="0" smtClean="0"/>
              <a:t>배경색</a:t>
            </a:r>
            <a:r>
              <a:rPr lang="ko-KR" altLang="en-US" dirty="0"/>
              <a:t>만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RGB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: 72,153,242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타이틀은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“24 : Reactive: Midterm Game”</a:t>
            </a:r>
            <a:br>
              <a:rPr lang="en-US" altLang="ko-KR" dirty="0" smtClean="0"/>
            </a:br>
            <a:r>
              <a:rPr lang="ko-KR" altLang="en-US" dirty="0" smtClean="0"/>
              <a:t>으로 할 것</a:t>
            </a:r>
            <a:r>
              <a:rPr lang="en-US" altLang="ko-KR" dirty="0" smtClean="0"/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968428" y="2717000"/>
            <a:ext cx="6159733" cy="3923608"/>
            <a:chOff x="5378336" y="2610499"/>
            <a:chExt cx="6716684" cy="3848490"/>
          </a:xfrm>
        </p:grpSpPr>
        <p:sp>
          <p:nvSpPr>
            <p:cNvPr id="4" name="직사각형 3"/>
            <p:cNvSpPr/>
            <p:nvPr/>
          </p:nvSpPr>
          <p:spPr>
            <a:xfrm>
              <a:off x="5378336" y="2734887"/>
              <a:ext cx="6716684" cy="3724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/>
                <a:t>html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475914" y="2918070"/>
              <a:ext cx="2460568" cy="33417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Canvas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0735" y="4289367"/>
              <a:ext cx="806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800px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6585" y="6059102"/>
              <a:ext cx="879775" cy="362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600px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59377" y="2610499"/>
              <a:ext cx="680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50px</a:t>
              </a:r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6650183" y="2918070"/>
              <a:ext cx="825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6723353" y="2726136"/>
              <a:ext cx="0" cy="1919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 flipH="1">
            <a:off x="7198652" y="6430466"/>
            <a:ext cx="7572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26248" y="6104421"/>
            <a:ext cx="623785" cy="37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50px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255897" y="6437517"/>
            <a:ext cx="0" cy="1956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42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좌표계를</a:t>
            </a:r>
            <a:r>
              <a:rPr lang="ko-KR" altLang="en-US" dirty="0" smtClean="0"/>
              <a:t> 세팅하자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그림과 같은 </a:t>
            </a:r>
            <a:r>
              <a:rPr lang="ko-KR" altLang="en-US" dirty="0" err="1" smtClean="0"/>
              <a:t>좌표계를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화면에 사진과 동일한 하트를 그려본다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앞으로 이 별은 플레이어가 될 운명이다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색은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스포이드</a:t>
            </a:r>
            <a:r>
              <a:rPr lang="ko-KR" altLang="en-US" dirty="0" smtClean="0"/>
              <a:t> 찍어서 </a:t>
            </a:r>
            <a:r>
              <a:rPr lang="ko-KR" altLang="en-US" dirty="0" err="1" smtClean="0"/>
              <a:t>할것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중앙에 찍고 크기는 자유다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별도 화면에 </a:t>
            </a:r>
            <a:r>
              <a:rPr lang="ko-KR" altLang="en-US" dirty="0" err="1" smtClean="0"/>
              <a:t>그려볼꺼다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랜덤하게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F5 </a:t>
            </a:r>
            <a:r>
              <a:rPr lang="ko-KR" altLang="en-US" dirty="0" err="1" smtClean="0"/>
              <a:t>누를때마다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위치바뀌게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화면에 찍어보자</a:t>
            </a:r>
            <a:endParaRPr lang="en-US" altLang="ko-KR" dirty="0"/>
          </a:p>
          <a:p>
            <a:pPr lvl="1"/>
            <a:r>
              <a:rPr lang="ko-KR" altLang="en-US" dirty="0" smtClean="0"/>
              <a:t>이렇게 </a:t>
            </a:r>
            <a:r>
              <a:rPr lang="ko-KR" altLang="en-US" dirty="0" err="1" smtClean="0"/>
              <a:t>안이뻐도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과제꺼</a:t>
            </a:r>
            <a:r>
              <a:rPr lang="ko-KR" altLang="en-US" dirty="0" smtClean="0"/>
              <a:t> 가져다가 써라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405" y="4996875"/>
            <a:ext cx="1133475" cy="1047750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151" y="1263534"/>
            <a:ext cx="1864092" cy="2148611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7" idx="2"/>
            <a:endCxn id="12" idx="1"/>
          </p:cNvCxnSpPr>
          <p:nvPr/>
        </p:nvCxnSpPr>
        <p:spPr>
          <a:xfrm flipH="1" flipV="1">
            <a:off x="10798233" y="1318365"/>
            <a:ext cx="5964" cy="2093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124902" y="2335876"/>
            <a:ext cx="1346662" cy="16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98233" y="113369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72102" y="22529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7" name="하트 16"/>
          <p:cNvSpPr/>
          <p:nvPr/>
        </p:nvSpPr>
        <p:spPr>
          <a:xfrm>
            <a:off x="7885865" y="3099553"/>
            <a:ext cx="1000900" cy="868910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3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플레이어를 회전시켜보자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회전속도는 맘대로 해라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플레이어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이동할 수 있게 만들어보자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플레이어는 화면 중앙 고정되고 별만 움직이게끔 구현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화살표키를 눌러서 이동하게 만들어보자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속도는 맘대로 해라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252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425737" y="935291"/>
            <a:ext cx="5569527" cy="551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타이틀 화면을 만들고 싶다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400" dirty="0" err="1" smtClean="0"/>
              <a:t>거저주는</a:t>
            </a:r>
            <a:r>
              <a:rPr lang="ko-KR" altLang="en-US" sz="1400" dirty="0" smtClean="0"/>
              <a:t> 문제다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제목은 맘대로 지어도 되지만 잘 써라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버튼은 반드시 아래가이드와 같이 만들어라</a:t>
            </a:r>
            <a:endParaRPr lang="en-US" altLang="ko-KR" sz="1400" dirty="0" smtClean="0"/>
          </a:p>
          <a:p>
            <a:pPr lvl="2"/>
            <a:r>
              <a:rPr lang="en-US" altLang="ko-KR" sz="1200" dirty="0" smtClean="0"/>
              <a:t>(</a:t>
            </a:r>
            <a:r>
              <a:rPr lang="ko-KR" altLang="en-US" sz="1200" dirty="0" smtClean="0"/>
              <a:t>색상은 자유지만 </a:t>
            </a:r>
            <a:r>
              <a:rPr lang="ko-KR" altLang="en-US" sz="1200" dirty="0" err="1" smtClean="0"/>
              <a:t>이쁘게좀</a:t>
            </a:r>
            <a:r>
              <a:rPr lang="ko-KR" altLang="en-US" sz="1200" dirty="0" smtClean="0"/>
              <a:t> 해줘</a:t>
            </a:r>
            <a:r>
              <a:rPr lang="en-US" altLang="ko-KR" sz="1200" dirty="0" smtClean="0"/>
              <a:t>)</a:t>
            </a:r>
          </a:p>
          <a:p>
            <a:pPr lvl="2"/>
            <a:r>
              <a:rPr lang="ko-KR" altLang="en-US" sz="1200" dirty="0" smtClean="0"/>
              <a:t>색상은 항상 상태 변화에만 반응하게 </a:t>
            </a:r>
            <a:r>
              <a:rPr lang="ko-KR" altLang="en-US" sz="1200" dirty="0" err="1" smtClean="0"/>
              <a:t>할것</a:t>
            </a:r>
            <a:endParaRPr lang="en-US" altLang="ko-KR" sz="1200" dirty="0"/>
          </a:p>
          <a:p>
            <a:pPr lvl="3"/>
            <a:r>
              <a:rPr lang="en-US" altLang="ko-KR" sz="1050" dirty="0" smtClean="0"/>
              <a:t> ex&gt; </a:t>
            </a:r>
            <a:r>
              <a:rPr lang="ko-KR" altLang="en-US" sz="1050" dirty="0" smtClean="0"/>
              <a:t>마우스 올렸다 떼면 다시 회색으로</a:t>
            </a:r>
            <a:endParaRPr lang="en-US" altLang="ko-KR" sz="1050" dirty="0" smtClean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 smtClean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 smtClean="0"/>
          </a:p>
          <a:p>
            <a:pPr lvl="3"/>
            <a:endParaRPr lang="en-US" altLang="ko-KR" sz="1000" dirty="0" smtClean="0"/>
          </a:p>
          <a:p>
            <a:pPr lvl="2"/>
            <a:endParaRPr lang="en-US" altLang="ko-KR" sz="1200" dirty="0"/>
          </a:p>
          <a:p>
            <a:pPr lvl="1"/>
            <a:r>
              <a:rPr lang="ko-KR" altLang="en-US" sz="1400" dirty="0" smtClean="0"/>
              <a:t>클릭하고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초후에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이전 화면으로 가서 게임 시작하게 하자</a:t>
            </a:r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8013823" y="1251233"/>
            <a:ext cx="2593570" cy="478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중간고사라고 했지만 실제로는 게임을 만들라고 하는 교수를 </a:t>
            </a:r>
            <a:r>
              <a:rPr lang="ko-KR" altLang="en-US" dirty="0" err="1" smtClean="0"/>
              <a:t>엿먹이기</a:t>
            </a:r>
            <a:r>
              <a:rPr lang="ko-KR" altLang="en-US" dirty="0" smtClean="0"/>
              <a:t> 위해 겁나 잘 만들고있는 게임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47193" y="4654011"/>
            <a:ext cx="1230283" cy="4738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36865" y="4509233"/>
            <a:ext cx="1230283" cy="473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0152" y="4509233"/>
            <a:ext cx="1230283" cy="47382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 rot="7974648">
            <a:off x="2851029" y="4749915"/>
            <a:ext cx="299258" cy="3075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7974648">
            <a:off x="4380806" y="4759756"/>
            <a:ext cx="299258" cy="3075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09191" y="48071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누름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4430" y="40049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마우스 올림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65337" y="402558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</a:t>
            </a:r>
            <a:r>
              <a:rPr lang="en-US" altLang="ko-KR" dirty="0" smtClean="0"/>
              <a:t>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57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플레이어 항상 화면 중앙이다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화면 바깥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녹색영역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균일하게 적이 </a:t>
            </a:r>
            <a:r>
              <a:rPr lang="ko-KR" altLang="en-US" dirty="0" err="1" smtClean="0"/>
              <a:t>랜덤생성된다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넉넉하게 </a:t>
            </a:r>
            <a:r>
              <a:rPr lang="en-US" altLang="ko-KR" dirty="0" smtClean="0"/>
              <a:t>20px</a:t>
            </a:r>
            <a:r>
              <a:rPr lang="ko-KR" altLang="en-US" dirty="0" smtClean="0"/>
              <a:t>뒤에서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생성되도록 하자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초당 </a:t>
            </a:r>
            <a:r>
              <a:rPr lang="ko-KR" altLang="en-US" dirty="0" err="1" smtClean="0"/>
              <a:t>영역당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en-US" altLang="ko-KR" dirty="0" smtClean="0"/>
              <a:t>~15</a:t>
            </a:r>
            <a:r>
              <a:rPr lang="ko-KR" altLang="en-US" dirty="0" smtClean="0"/>
              <a:t>개 생성하자</a:t>
            </a:r>
            <a:endParaRPr lang="en-US" altLang="ko-KR" dirty="0"/>
          </a:p>
          <a:p>
            <a:r>
              <a:rPr lang="ko-KR" altLang="en-US" dirty="0" smtClean="0"/>
              <a:t>적은 원으로 만들고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무조건 플레이어한테 다가간다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적의 속도는 자유다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적의 크기도 자유다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적의 색은 랜덤이다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032267" y="2709949"/>
            <a:ext cx="6159733" cy="3923608"/>
            <a:chOff x="5378336" y="2610499"/>
            <a:chExt cx="6716684" cy="3848490"/>
          </a:xfrm>
        </p:grpSpPr>
        <p:sp>
          <p:nvSpPr>
            <p:cNvPr id="5" name="직사각형 4"/>
            <p:cNvSpPr/>
            <p:nvPr/>
          </p:nvSpPr>
          <p:spPr>
            <a:xfrm>
              <a:off x="5378336" y="2734887"/>
              <a:ext cx="6716684" cy="3724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/>
                <a:t>html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475914" y="2918070"/>
              <a:ext cx="2460568" cy="33417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Canvas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60735" y="4289367"/>
              <a:ext cx="806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800px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6585" y="6059102"/>
              <a:ext cx="806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480px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59377" y="2610499"/>
              <a:ext cx="680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50px</a:t>
              </a:r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6650183" y="2918070"/>
              <a:ext cx="825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23353" y="2726136"/>
              <a:ext cx="0" cy="1919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6333120" y="2691238"/>
            <a:ext cx="1284905" cy="39984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68264" y="2753051"/>
            <a:ext cx="1317196" cy="39984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5400000">
            <a:off x="8341251" y="209920"/>
            <a:ext cx="1284905" cy="39984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8469680" y="5246976"/>
            <a:ext cx="1284905" cy="39984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28" y="3410197"/>
            <a:ext cx="318878" cy="2947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38" y="4622550"/>
            <a:ext cx="303543" cy="259423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8315651" y="3938972"/>
            <a:ext cx="131955" cy="14248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226908" y="5567006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703572" y="4336750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402073" y="5092594"/>
            <a:ext cx="131955" cy="1424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734263" y="4062838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297411" y="4134079"/>
            <a:ext cx="131955" cy="1424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685460" y="5163835"/>
            <a:ext cx="131955" cy="14248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30417" y="4504551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967938" y="2380758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882771" y="4428408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068936" y="7201130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9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적과 플레이어가 </a:t>
            </a:r>
            <a:r>
              <a:rPr lang="ko-KR" altLang="en-US" sz="2400" dirty="0" err="1" smtClean="0"/>
              <a:t>부딛히면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HP</a:t>
            </a:r>
            <a:r>
              <a:rPr lang="ko-KR" altLang="en-US" sz="2400" dirty="0" smtClean="0"/>
              <a:t>가 깎이게 만들자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플레이어는 </a:t>
            </a:r>
            <a:r>
              <a:rPr lang="en-US" altLang="ko-KR" sz="2000" dirty="0" smtClean="0"/>
              <a:t>HP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Max</a:t>
            </a:r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여기서 </a:t>
            </a:r>
            <a:r>
              <a:rPr lang="en-US" altLang="ko-KR" sz="2000" dirty="0" smtClean="0"/>
              <a:t>Circle Collider</a:t>
            </a:r>
            <a:r>
              <a:rPr lang="ko-KR" altLang="en-US" sz="2000" dirty="0" smtClean="0"/>
              <a:t>를 사용하며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dirty="0" smtClean="0"/>
              <a:t>플레이어는 별에 내접하도록 세팅한다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수업시간에 배운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거리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기반한 </a:t>
            </a:r>
            <a:r>
              <a:rPr lang="ko-KR" altLang="en-US" sz="2000" dirty="0" err="1" smtClean="0"/>
              <a:t>충돌공식을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6032267" y="2709949"/>
            <a:ext cx="6159733" cy="3923608"/>
            <a:chOff x="5378336" y="2610499"/>
            <a:chExt cx="6716684" cy="3848490"/>
          </a:xfrm>
        </p:grpSpPr>
        <p:sp>
          <p:nvSpPr>
            <p:cNvPr id="5" name="직사각형 4"/>
            <p:cNvSpPr/>
            <p:nvPr/>
          </p:nvSpPr>
          <p:spPr>
            <a:xfrm>
              <a:off x="5378336" y="2734887"/>
              <a:ext cx="6716684" cy="3724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/>
                <a:t>html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475914" y="2918070"/>
              <a:ext cx="2460568" cy="33417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Canvas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60735" y="4289367"/>
              <a:ext cx="806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800px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6585" y="6059102"/>
              <a:ext cx="806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480px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59377" y="2610499"/>
              <a:ext cx="680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50px</a:t>
              </a:r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6650183" y="2918070"/>
              <a:ext cx="825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23353" y="2726136"/>
              <a:ext cx="0" cy="1919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6656835" y="2709949"/>
            <a:ext cx="1284905" cy="39984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26621" y="2735950"/>
            <a:ext cx="1317196" cy="39984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5400000">
            <a:off x="8325487" y="357409"/>
            <a:ext cx="1284905" cy="39984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8469680" y="5088077"/>
            <a:ext cx="1284905" cy="39984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955" y="3318723"/>
            <a:ext cx="318878" cy="2947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913" y="4671886"/>
            <a:ext cx="303543" cy="259423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8315651" y="3938972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226908" y="5567006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703572" y="4336750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402073" y="5092594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734263" y="4062838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297411" y="4134079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685460" y="5163835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30417" y="4504551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944785" y="2663132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447403" y="4467375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046154" y="6727796"/>
            <a:ext cx="131955" cy="1424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9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게임오버 화면을 만들자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거저먹는 점수다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6924" y="1690688"/>
            <a:ext cx="2593570" cy="35578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그는 시험을 보다가 실수로 플레이어를 죽였다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잔인한사람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60131" y="4395499"/>
            <a:ext cx="1230283" cy="4738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36924" y="5568200"/>
            <a:ext cx="1230283" cy="473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000211" y="5568200"/>
            <a:ext cx="1230283" cy="47382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 rot="7974648">
            <a:off x="9551088" y="5808882"/>
            <a:ext cx="299258" cy="3075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7974648">
            <a:off x="11080865" y="5818723"/>
            <a:ext cx="299258" cy="3075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64669" y="59725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5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FC47348D13C4438D5035E42470C046" ma:contentTypeVersion="18" ma:contentTypeDescription="새 문서를 만듭니다." ma:contentTypeScope="" ma:versionID="4a084742a05ddb8849deaba28db646fe">
  <xsd:schema xmlns:xsd="http://www.w3.org/2001/XMLSchema" xmlns:xs="http://www.w3.org/2001/XMLSchema" xmlns:p="http://schemas.microsoft.com/office/2006/metadata/properties" xmlns:ns3="a6147b09-da61-4f58-af7a-fa9535dad66c" xmlns:ns4="1733e7f6-f2ea-4e56-99e0-ce74468267a8" targetNamespace="http://schemas.microsoft.com/office/2006/metadata/properties" ma:root="true" ma:fieldsID="70734ca59261e8914929ec50d6df01a7" ns3:_="" ns4:_="">
    <xsd:import namespace="a6147b09-da61-4f58-af7a-fa9535dad66c"/>
    <xsd:import namespace="1733e7f6-f2ea-4e56-99e0-ce74468267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47b09-da61-4f58-af7a-fa9535dad6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33e7f6-f2ea-4e56-99e0-ce74468267a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6147b09-da61-4f58-af7a-fa9535dad66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498018-DDA1-4EF5-AFCE-C0B6E82444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147b09-da61-4f58-af7a-fa9535dad66c"/>
    <ds:schemaRef ds:uri="1733e7f6-f2ea-4e56-99e0-ce74468267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21E015-B7D2-4A78-BFC3-E76200A8D7C7}">
  <ds:schemaRefs>
    <ds:schemaRef ds:uri="a6147b09-da61-4f58-af7a-fa9535dad66c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733e7f6-f2ea-4e56-99e0-ce74468267a8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AD56384-4747-4014-BCC2-F070807BD9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440</Words>
  <Application>Microsoft Office PowerPoint</Application>
  <PresentationFormat>와이드스크린</PresentationFormat>
  <Paragraphs>113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반응형웹</vt:lpstr>
      <vt:lpstr>문제 개요</vt:lpstr>
      <vt:lpstr>문제 1</vt:lpstr>
      <vt:lpstr>문제2</vt:lpstr>
      <vt:lpstr>문제3</vt:lpstr>
      <vt:lpstr>문제4</vt:lpstr>
      <vt:lpstr>문제5</vt:lpstr>
      <vt:lpstr>문제6</vt:lpstr>
      <vt:lpstr>문제7</vt:lpstr>
      <vt:lpstr>문제8</vt:lpstr>
      <vt:lpstr>문제9</vt:lpstr>
      <vt:lpstr>문제0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반응형웹</dc:title>
  <dc:creator>YUHAN</dc:creator>
  <cp:lastModifiedBy>은석 이</cp:lastModifiedBy>
  <cp:revision>12</cp:revision>
  <dcterms:created xsi:type="dcterms:W3CDTF">2024-04-21T23:46:43Z</dcterms:created>
  <dcterms:modified xsi:type="dcterms:W3CDTF">2024-04-22T04:18:23Z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0x0101003FFC47348D13C4438D5035E42470C046</vt:lpwstr>
  </property>
</Properties>
</file>