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58" r:id="rId2"/>
    <p:sldId id="75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528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JavaScript with ES6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8161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전체 </a:t>
            </a:r>
            <a:r>
              <a:rPr lang="ko-KR" altLang="en-US" sz="1200" dirty="0" err="1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과정맵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초급편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–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환경설정과 변수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자료형과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연산자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조건문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반복문과 배열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함수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객체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with ES6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중급편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– </a:t>
            </a:r>
            <a:r>
              <a:rPr lang="ko-KR" altLang="en-US" sz="1000" dirty="0" smtClean="0">
                <a:sym typeface="Wingdings" pitchFamily="2" charset="2"/>
              </a:rPr>
              <a:t>자바스크립트의 </a:t>
            </a:r>
            <a:r>
              <a:rPr lang="ko-KR" altLang="en-US" sz="1000" dirty="0" err="1" smtClean="0">
                <a:sym typeface="Wingdings" pitchFamily="2" charset="2"/>
              </a:rPr>
              <a:t>비동기</a:t>
            </a:r>
            <a:r>
              <a:rPr lang="ko-KR" altLang="en-US" sz="1000" dirty="0" smtClean="0">
                <a:sym typeface="Wingdings" pitchFamily="2" charset="2"/>
              </a:rPr>
              <a:t> 처리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with ES6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고급편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– OOP,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클래스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with ES6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선수학습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선수학습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따로 없음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( </a:t>
            </a:r>
            <a:r>
              <a:rPr lang="en-US" altLang="ko-KR" sz="1000" dirty="0" smtClean="0">
                <a:sym typeface="Wingdings" pitchFamily="2" charset="2"/>
              </a:rPr>
              <a:t>HTML, CSS</a:t>
            </a:r>
            <a:r>
              <a:rPr lang="ko-KR" altLang="en-US" sz="1000" dirty="0" smtClean="0">
                <a:sym typeface="Wingdings" pitchFamily="2" charset="2"/>
              </a:rPr>
              <a:t>의 </a:t>
            </a:r>
            <a:r>
              <a:rPr lang="ko-KR" altLang="en-US" sz="1000" dirty="0" smtClean="0">
                <a:sym typeface="Wingdings" pitchFamily="2" charset="2"/>
              </a:rPr>
              <a:t>기초학습 경험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있으면 좋음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200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학습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대상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자바스크립트와 </a:t>
            </a:r>
            <a:r>
              <a:rPr lang="en-US" altLang="ko-KR" sz="1000" dirty="0" smtClean="0">
                <a:sym typeface="Wingdings" pitchFamily="2" charset="2"/>
              </a:rPr>
              <a:t>ES6 </a:t>
            </a:r>
            <a:r>
              <a:rPr lang="ko-KR" altLang="en-US" sz="1000" dirty="0" smtClean="0">
                <a:sym typeface="Wingdings" pitchFamily="2" charset="2"/>
              </a:rPr>
              <a:t>문법을 </a:t>
            </a:r>
            <a:r>
              <a:rPr lang="ko-KR" altLang="en-US" sz="1000" dirty="0" err="1" smtClean="0">
                <a:sym typeface="Wingdings" pitchFamily="2" charset="2"/>
              </a:rPr>
              <a:t>따로가</a:t>
            </a:r>
            <a:r>
              <a:rPr lang="ko-KR" altLang="en-US" sz="1000" dirty="0" smtClean="0">
                <a:sym typeface="Wingdings" pitchFamily="2" charset="2"/>
              </a:rPr>
              <a:t> 아닌 동시에 함께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배우고자 하는 모든 사람들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일반인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비전공자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웹디자이너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백엔드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개발자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등 </a:t>
            </a:r>
            <a:r>
              <a:rPr lang="ko-KR" altLang="en-US" sz="1000" dirty="0" err="1" smtClean="0">
                <a:sym typeface="Wingdings" pitchFamily="2" charset="2"/>
              </a:rPr>
              <a:t>프런트엔드</a:t>
            </a:r>
            <a:r>
              <a:rPr lang="ko-KR" altLang="en-US" sz="1000" dirty="0" smtClean="0">
                <a:sym typeface="Wingdings" pitchFamily="2" charset="2"/>
              </a:rPr>
              <a:t> 개발자가 </a:t>
            </a:r>
            <a:r>
              <a:rPr lang="ko-KR" altLang="en-US" sz="1000" dirty="0" err="1" smtClean="0">
                <a:sym typeface="Wingdings" pitchFamily="2" charset="2"/>
              </a:rPr>
              <a:t>되기위해</a:t>
            </a:r>
            <a:r>
              <a:rPr lang="ko-KR" altLang="en-US" sz="1000" dirty="0" smtClean="0">
                <a:sym typeface="Wingdings" pitchFamily="2" charset="2"/>
              </a:rPr>
              <a:t> 자바스크립트를 공부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하고자 하는 자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JavaScript with ES6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8161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환경설정과 변수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본 과정은 </a:t>
            </a:r>
            <a:r>
              <a:rPr lang="en-US" altLang="ko-KR" sz="1000" u="sng" dirty="0" smtClean="0">
                <a:sym typeface="Wingdings" pitchFamily="2" charset="2"/>
              </a:rPr>
              <a:t>JavaScript with ES6</a:t>
            </a:r>
            <a:r>
              <a:rPr lang="ko-KR" altLang="en-US" sz="1000" u="sng" dirty="0" smtClean="0">
                <a:sym typeface="Wingdings" pitchFamily="2" charset="2"/>
              </a:rPr>
              <a:t> </a:t>
            </a:r>
            <a:r>
              <a:rPr lang="ko-KR" altLang="en-US" sz="1000" u="sng" dirty="0" smtClean="0">
                <a:sym typeface="Wingdings" pitchFamily="2" charset="2"/>
              </a:rPr>
              <a:t>과정에서 </a:t>
            </a:r>
            <a:r>
              <a:rPr lang="ko-KR" altLang="en-US" sz="1000" u="sng" dirty="0" err="1" smtClean="0">
                <a:sym typeface="Wingdings" pitchFamily="2" charset="2"/>
              </a:rPr>
              <a:t>초급편</a:t>
            </a:r>
            <a:r>
              <a:rPr lang="ko-KR" altLang="en-US" sz="1000" u="sng" dirty="0" smtClean="0">
                <a:sym typeface="Wingdings" pitchFamily="2" charset="2"/>
              </a:rPr>
              <a:t> </a:t>
            </a:r>
            <a:r>
              <a:rPr lang="en-US" altLang="ko-KR" sz="1000" u="sng" dirty="0" smtClean="0">
                <a:sym typeface="Wingdings" pitchFamily="2" charset="2"/>
              </a:rPr>
              <a:t>Part1 “</a:t>
            </a:r>
            <a:r>
              <a:rPr lang="ko-KR" altLang="en-US" sz="1000" u="sng" dirty="0" smtClean="0">
                <a:sym typeface="Wingdings" pitchFamily="2" charset="2"/>
              </a:rPr>
              <a:t>환경설정과 변수</a:t>
            </a:r>
            <a:r>
              <a:rPr lang="en-US" altLang="ko-KR" sz="1000" u="sng" dirty="0" smtClean="0">
                <a:sym typeface="Wingdings" pitchFamily="2" charset="2"/>
              </a:rPr>
              <a:t>”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학습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과정입니다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어떤 프로그래밍 언어를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학습하든지간에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초보자에게는 제법 어렵게 느껴지는 것이 환경을 설정하는 것입니다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그러나 자바스크립트는 공부할 수 있는 환경설정을 쉽게 할 수 있습니다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환경설정을 한 후에는 일반적으로 프로그래밍 언어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학습시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제일 먼저 학습하게 되는 변수 과정에 대해서 학습합니다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선수학습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선수학습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따로 없음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(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HTML, CSS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의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기초학습 경험이 있으면 좋음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200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학습시간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약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4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시간 정도의 학습분량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18036</TotalTime>
  <Words>10</Words>
  <Application>Microsoft Office PowerPoint</Application>
  <PresentationFormat>화면 슬라이드 쇼(16:9)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2408</cp:revision>
  <dcterms:created xsi:type="dcterms:W3CDTF">2006-10-05T04:04:58Z</dcterms:created>
  <dcterms:modified xsi:type="dcterms:W3CDTF">2021-03-11T18:46:59Z</dcterms:modified>
</cp:coreProperties>
</file>