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733" r:id="rId2"/>
    <p:sldId id="735" r:id="rId3"/>
    <p:sldId id="734" r:id="rId4"/>
    <p:sldId id="736" r:id="rId5"/>
    <p:sldId id="737" r:id="rId6"/>
    <p:sldId id="738" r:id="rId7"/>
    <p:sldId id="739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25C"/>
    <a:srgbClr val="5E3E76"/>
    <a:srgbClr val="2C1D37"/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124649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객체와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메서드에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대한 개념학습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자바스크립트에서 출력을 표현하는 삼총사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1. alert()</a:t>
            </a:r>
            <a:b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2.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document.write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()</a:t>
            </a:r>
            <a:b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3. console.log()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3231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자바스크립트의 다양한 출력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방법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을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실습합니다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14773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변수란 무엇이고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다양한 변수에 대해서 실습해보시오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변수에 대한 개념학습 및 용어 등을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변수란 무엇인가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 선언이란 무엇인가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2872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변수의 용도 및 필요성에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2872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var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, let, const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키워드들로 선언된 변수들의 특징 및 차이점을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51809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블록 단위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중괄호로 구분되는 코드의 범위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)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스코프인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let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var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 차이점에 대해서 학습하고 관련 실습을 통해 자세히 차이점을 이해합니다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2872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상수와 변수 값의 변화에 대해서 실습해봅니다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18740</TotalTime>
  <Words>151</Words>
  <Application>Microsoft Office PowerPoint</Application>
  <PresentationFormat>화면 슬라이드 쇼(16:9)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2535</cp:revision>
  <dcterms:created xsi:type="dcterms:W3CDTF">2006-10-05T04:04:58Z</dcterms:created>
  <dcterms:modified xsi:type="dcterms:W3CDTF">2021-01-30T00:18:05Z</dcterms:modified>
</cp:coreProperties>
</file>