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9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576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JavaScript with ES6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8161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err="1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자료형과</a:t>
            </a: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연산자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본 과정은 </a:t>
            </a:r>
            <a:r>
              <a:rPr lang="en-US" altLang="ko-KR" sz="1000" u="sng" dirty="0" smtClean="0">
                <a:sym typeface="Wingdings" pitchFamily="2" charset="2"/>
              </a:rPr>
              <a:t>JavaScript with ES6</a:t>
            </a:r>
            <a:r>
              <a:rPr lang="ko-KR" altLang="en-US" sz="1000" u="sng" dirty="0" smtClean="0">
                <a:sym typeface="Wingdings" pitchFamily="2" charset="2"/>
              </a:rPr>
              <a:t> 과정에서 </a:t>
            </a:r>
            <a:r>
              <a:rPr lang="ko-KR" altLang="en-US" sz="1000" u="sng" dirty="0" err="1" smtClean="0">
                <a:sym typeface="Wingdings" pitchFamily="2" charset="2"/>
              </a:rPr>
              <a:t>초급편</a:t>
            </a:r>
            <a:r>
              <a:rPr lang="ko-KR" altLang="en-US" sz="1000" u="sng" dirty="0" smtClean="0">
                <a:sym typeface="Wingdings" pitchFamily="2" charset="2"/>
              </a:rPr>
              <a:t> </a:t>
            </a:r>
            <a:r>
              <a:rPr lang="en-US" altLang="ko-KR" sz="1000" u="sng" dirty="0" smtClean="0">
                <a:sym typeface="Wingdings" pitchFamily="2" charset="2"/>
              </a:rPr>
              <a:t>Part2 “</a:t>
            </a:r>
            <a:r>
              <a:rPr lang="ko-KR" altLang="en-US" sz="1000" u="sng" dirty="0" err="1" smtClean="0">
                <a:sym typeface="Wingdings" pitchFamily="2" charset="2"/>
              </a:rPr>
              <a:t>자료형과</a:t>
            </a:r>
            <a:r>
              <a:rPr lang="ko-KR" altLang="en-US" sz="1000" u="sng" dirty="0" smtClean="0">
                <a:sym typeface="Wingdings" pitchFamily="2" charset="2"/>
              </a:rPr>
              <a:t> 연산자</a:t>
            </a:r>
            <a:r>
              <a:rPr lang="en-US" altLang="ko-KR" sz="1000" u="sng" dirty="0" smtClean="0">
                <a:sym typeface="Wingdings" pitchFamily="2" charset="2"/>
              </a:rPr>
              <a:t>”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학습 과정입니다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자료형과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연산자는 대부분의 프로그래밍 언어에서 공통적으로 다루어지는 부분입니다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따라서 다른 프로그래밍 언어를 공부한 사람에게는 쉽게 학습할 수 있는 파트이며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처음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공부한다라고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하면 이후에 다른 프로그래밍 언어를 공부할 때 도움이 되는 파트입니다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선수학습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선수학습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앞서 학습했던 자바스크립트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“</a:t>
            </a:r>
            <a:r>
              <a:rPr lang="ko-KR" altLang="en-US" sz="1000" dirty="0" smtClean="0">
                <a:sym typeface="Wingdings" pitchFamily="2" charset="2"/>
              </a:rPr>
              <a:t>환경설정과 변수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”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200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학습의 난이도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그렇게 어렵지 않으나 </a:t>
            </a:r>
            <a:r>
              <a:rPr lang="ko-KR" altLang="en-US" sz="1000" dirty="0" smtClean="0">
                <a:sym typeface="Wingdings" pitchFamily="2" charset="2"/>
              </a:rPr>
              <a:t>처음 </a:t>
            </a:r>
            <a:r>
              <a:rPr lang="en-US" altLang="ko-KR" sz="1000" dirty="0" smtClean="0">
                <a:sym typeface="Wingdings" pitchFamily="2" charset="2"/>
              </a:rPr>
              <a:t>JS</a:t>
            </a:r>
            <a:r>
              <a:rPr lang="ko-KR" altLang="en-US" sz="1000" dirty="0" smtClean="0">
                <a:sym typeface="Wingdings" pitchFamily="2" charset="2"/>
              </a:rPr>
              <a:t>를 가지고 프로그래밍을 공부한다면 어렵게 느껴질 수 있으므로 집중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해서 공부해야 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18042</TotalTime>
  <Words>5</Words>
  <Application>Microsoft Office PowerPoint</Application>
  <PresentationFormat>화면 슬라이드 쇼(16:9)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2414</cp:revision>
  <dcterms:created xsi:type="dcterms:W3CDTF">2006-10-05T04:04:58Z</dcterms:created>
  <dcterms:modified xsi:type="dcterms:W3CDTF">2021-03-11T22:39:56Z</dcterms:modified>
</cp:coreProperties>
</file>