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39" r:id="rId2"/>
    <p:sldId id="740" r:id="rId3"/>
    <p:sldId id="741" r:id="rId4"/>
    <p:sldId id="742" r:id="rId5"/>
    <p:sldId id="74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25C"/>
    <a:srgbClr val="5E3E76"/>
    <a:srgbClr val="2C1D37"/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2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 사용법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강좌에서는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JS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기본적인 연산자들에 대해서 실습을 통해서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 사용법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강좌에서는 앞 강좌에 이어서 더하기 연산자에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 사용법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(3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더하기 연산자 이외의 연산자들은 어떻게 처리하는지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2512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1809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 사용법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(4)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강좌에서는 더하기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연산자의 특별한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기능에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2512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 사용법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(5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강좌에서는 연산자 우선순위에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18770</TotalTime>
  <Words>120</Words>
  <Application>Microsoft Office PowerPoint</Application>
  <PresentationFormat>화면 슬라이드 쇼(16:9)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2540</cp:revision>
  <dcterms:created xsi:type="dcterms:W3CDTF">2006-10-05T04:04:58Z</dcterms:created>
  <dcterms:modified xsi:type="dcterms:W3CDTF">2021-01-30T00:57:44Z</dcterms:modified>
</cp:coreProperties>
</file>