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39" r:id="rId2"/>
    <p:sldId id="740" r:id="rId3"/>
    <p:sldId id="741" r:id="rId4"/>
    <p:sldId id="742" r:id="rId5"/>
    <p:sldId id="743" r:id="rId6"/>
    <p:sldId id="744" r:id="rId7"/>
    <p:sldId id="74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25C"/>
    <a:srgbClr val="5E3E76"/>
    <a:srgbClr val="2C1D37"/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자료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2872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자료형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(Data Type)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이란 무엇이고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개념에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sym typeface="Wingdings" pitchFamily="2" charset="2"/>
              </a:rPr>
              <a:t>자료형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2872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다양한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자료형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(Data Type)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 대해서 알아보고 실습합니다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sym typeface="Wingdings" pitchFamily="2" charset="2"/>
              </a:rPr>
              <a:t>자료형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2872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자료형에서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false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로 반환되는 값들이란 무엇인지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sym typeface="Wingdings" pitchFamily="2" charset="2"/>
              </a:rPr>
              <a:t>자료형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자바스크립트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자료형에서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false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로 반환되는 값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(2)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앞 강좌에 이어서 이번 강좌에서는 연습 및 주의할 점들을 살펴봅니다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sym typeface="Wingdings" pitchFamily="2" charset="2"/>
              </a:rPr>
              <a:t>자료형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개념학습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] -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동적 타입 언어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vs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정적 타입 언어 개념정리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이번 강좌는 개념학습 강좌입니다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sym typeface="Wingdings" pitchFamily="2" charset="2"/>
              </a:rPr>
              <a:t>자료형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124649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숫자형의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특수한 값들에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NaN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Infinity</a:t>
            </a:r>
          </a:p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BigInt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" y="2530"/>
            <a:ext cx="9143996" cy="51409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975369" y="428611"/>
            <a:ext cx="5525722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sym typeface="Wingdings" pitchFamily="2" charset="2"/>
              </a:rPr>
              <a:t>자료형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174" y="849473"/>
            <a:ext cx="5929354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강의주제 및 목표</a:t>
            </a:r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318" y="1643056"/>
            <a:ext cx="5518772" cy="2872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JavaScript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문자열의 다양한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표현식에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대해서 학습합니다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</a:p>
        </p:txBody>
      </p:sp>
      <p:pic>
        <p:nvPicPr>
          <p:cNvPr id="8" name="그림 7" descr="nodejs-logo-FBE122E377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68" y="99716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18754</TotalTime>
  <Words>148</Words>
  <Application>Microsoft Office PowerPoint</Application>
  <PresentationFormat>화면 슬라이드 쇼(16:9)</PresentationFormat>
  <Paragraphs>27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2538</cp:revision>
  <dcterms:created xsi:type="dcterms:W3CDTF">2006-10-05T04:04:58Z</dcterms:created>
  <dcterms:modified xsi:type="dcterms:W3CDTF">2021-01-30T00:39:53Z</dcterms:modified>
</cp:coreProperties>
</file>