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3CC19-1D06-40A3-ADB8-BF2DB6234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44838-8FFE-4E02-B5F5-C37EFED72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9CC51-0579-4308-A403-A9F27B3E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188DF-BBE7-43AB-B3C7-FFEDB909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B675E-28D9-4841-BA3C-890F7801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C5D1A-3379-4503-B28F-FFF777BB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6846C-87BC-49D8-B9A7-DA9C30CA1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CC6DB-FB3F-4E6A-BB31-2B3FAEAE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B22F8-4652-4567-8B12-5D9F2A09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2702D-977D-415D-8518-93E6E0F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8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51DE6A-1812-4812-891F-1F01C7C24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1DA9B-9992-46F2-8855-98542ECBE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9353C-4B9E-4A9C-B283-1B975D7B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7701F-DF3C-40A5-A283-BB47F371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227D1-49F1-4F7D-BD19-BC4C18AE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90C08-09BD-4A08-BACD-C5B7C472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279F7-F480-43EB-8F23-984CCBC0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9EDDC-DD67-41A4-A706-B4DC6576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94C94-9D3A-4B26-B0A7-E470E518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2760F-1B81-4427-B1D6-8A105428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6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017E5-D6B7-4AB6-95B9-3FBA7C5C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CAA4B-EFC4-4C23-BC84-FE853F64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4A500-7E1A-48FC-8599-591891B2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334AC-09C2-4505-8A02-0DD7697F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20307-5D23-4E10-9634-700F06E8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1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B4624-DCF6-4D9A-9139-71EC72B7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747A5-ECFC-4283-830F-DF504AF98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147D18-5928-4D6C-9FEF-52DAE8CB6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7B10C-3C77-4CD9-ACDD-50C418AF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91292-7302-472D-8DFA-FCB2A235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BA1A00-0E6D-4398-9650-DCB2137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6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84BFC-0FA3-4DCC-BF9E-5990CC74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531DA-6411-4AAC-9812-83B8970A9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3DBE61-0D81-4B3F-BCD3-E14033C03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B8C1A4-0E62-4B6D-A1C3-B2D31DF76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4A5D0C-9F31-4894-9541-D45269C10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9F9BB0-C109-47C8-9CE2-9799C645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7FF987-5729-41CB-906F-9D607085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BAADC5-17C1-4A11-B464-68386595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7ECB1-DB74-4974-A36C-B030143E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B6BED-9C71-4669-8A2D-9B186C1F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3B5902-AA4D-455F-A06A-4A7063BE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E47B3-B849-4119-8058-DE01B75F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0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33F82C-C714-45B8-A0FB-E9648DE7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9595FF-A8C2-4981-BF5D-0EDBA728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33B6F-94AA-4A5D-B29D-D78C199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6BEBC-A7D5-4AFB-8BAA-BAB4DB0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3633B-CB3D-4B90-B136-94AD5DDF7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59668-0C0D-4C57-B62D-C4165AE74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DB4AF-CB86-44B0-8995-BBA6D9DF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55A7F1-0EFD-46F3-BE6A-FA5D48D9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98C60-AB28-4388-8847-EBE73C69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4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9B10A-873E-412C-AED6-46D23AFE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BB054E-2569-4ACA-8707-8CFB148F7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41C88-49CD-4804-B978-B257B73F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E69372-9716-4165-80E6-4AFACE1E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943B7-92B8-4685-9DC3-9785539B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21B98-6D02-4902-8877-BCE9E598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1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E7BF53-713E-480F-A379-23E22830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69231-4B2C-41FE-8B94-BFB556B9C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1A8E7-F3FE-4B1C-AE41-15E0094EC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C026-FC72-44D1-A98B-0A28A03898CB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AC9FD-19A4-4DE1-A62F-627A19483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DDF6D-0ACB-471D-BB77-D38AE5B1A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9CA1-28EF-4932-915F-BC2BFBCBC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9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224A4E-E067-451A-A403-149AC258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121920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4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SOCPC14</dc:creator>
  <cp:lastModifiedBy>SOCPC14</cp:lastModifiedBy>
  <cp:revision>1</cp:revision>
  <dcterms:created xsi:type="dcterms:W3CDTF">2022-12-02T03:35:49Z</dcterms:created>
  <dcterms:modified xsi:type="dcterms:W3CDTF">2022-12-02T03:36:07Z</dcterms:modified>
</cp:coreProperties>
</file>