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03D"/>
    <a:srgbClr val="FFFFFF"/>
    <a:srgbClr val="58C5FF"/>
    <a:srgbClr val="25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00"/>
    <p:restoredTop sz="94653"/>
  </p:normalViewPr>
  <p:slideViewPr>
    <p:cSldViewPr snapToGrid="0">
      <p:cViewPr varScale="1">
        <p:scale>
          <a:sx n="118" d="100"/>
          <a:sy n="118" d="100"/>
        </p:scale>
        <p:origin x="-1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A11C-C5D1-CB4D-8DCB-7B0574F9A51D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D50FB-A7DB-B142-AB9B-442DFD5A23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1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D50FB-A7DB-B142-AB9B-442DFD5A23D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90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B71A2-4A20-F24E-8C50-E2CCCE914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B057B-57B0-4CE1-A102-46823E28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19E14-5FAA-538A-6032-4687CC34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2AD34-C90D-816C-ACF6-0BC4635D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E3562-FC8A-A067-7DC8-0C47F82D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904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D8E72-EE98-772C-4F79-547C7566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656A7-EBA9-DBD7-A862-4BD6F3ED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2D9FF-0C75-FDFF-2281-827033B9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2C3A9-0C78-EAB0-79B8-F622941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D1B70-F38C-81D9-2582-BD5CB79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8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4C0B5D-5143-CED9-8330-7AA0D5DBF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77C3AC-2562-20D3-2E4D-46FCC7D73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90AD2-4BD8-17CE-20CA-3E07E46B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5C810-7BA4-F862-5DC9-81C58D95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2C3A8-300C-5F02-BB95-3213BBB2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7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290A4-D24B-AD2B-6EFC-42D67CCD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7FDAC-1FFC-1F43-1557-519558AC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95B88-60A4-F24F-ABFE-8E411E65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55D6D-D34B-0401-9100-04CB440A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14879-79AB-B2B1-BC1D-AC6AC918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36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B1EC0-691E-45A2-6A49-94D98ECF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C40FE-9336-D4D8-CAFC-7132060A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7EDB2-7EDF-1241-B33E-4B20C6BD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2AC0-54FC-9102-5D7C-65910A91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CCC70-534F-F2B4-9007-C15A5F4D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01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B8F5A-42B7-4BE4-5997-4F49CF4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2015B-1A10-CFFE-6DF5-EA5AF068B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E0356-347F-2A39-3127-E0AD2D91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342297-798E-4B27-6D7E-DF32A61E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C5F8D-3619-7920-570F-6371472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0C9543-7411-BD7E-621E-9D8083E3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67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3CB8-0658-2BFB-37FD-FF762552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9CFD4-D7F8-F150-7060-E1483062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F988F-230D-1FF3-D6B6-21A9B853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7AC5F-769F-4E13-F7CB-F376CE4B1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489E47-FA37-5707-A050-8E3B9886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1B052-2562-F705-177A-285FD0A8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7FD88E-9F26-A998-136E-5ADED5A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25E36-1213-21CA-1F1F-6D48864D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367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C76B-AAC3-F853-C465-4101627A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F9867-CABC-70C3-493D-64177909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39145D-563E-A190-4EEA-00EAE387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3EEAC-895A-572B-7EA9-3DBEF96F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607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9AD563-3E71-32CC-15A1-D6B81477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A6773-607F-2F0B-29B7-88F9F8A8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D4CBD-9884-D1C6-436A-DD7E8C08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53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DEF95-5151-2D5A-3AEF-A08E5D1D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B1337-CC17-BA9B-15D7-091C8473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6F70A-CC2B-9AA0-C188-CB969672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8320CB-0BEC-C9CC-52D4-0A641A76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7A1B9-7B13-973D-A4CB-01C5C2CF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38381-A122-54D1-2508-F4B436AC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073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13B1-EB1F-439F-6FEB-1B88BBAE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5F2A12-14F9-DD05-E7A7-4B1985919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BE4CE-7368-BC34-9051-0B4FFDA7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C03A9-5FE0-2DA3-05FB-6E5B1A6F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D2F4A-199B-8247-3920-11AA5F0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3935C-0BA7-1545-EC1F-CC3E8729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86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0C8F3-90B1-34C3-444E-0837ED34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61072-AEF7-6029-FCFC-070CD5FD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64348-D2CD-ABA8-84DA-3AFEBED52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C7C4B-00E1-8444-9F1C-F61EE373A24F}" type="datetimeFigureOut">
              <a:rPr kumimoji="1" lang="ko-KR" altLang="en-US" smtClean="0"/>
              <a:t>2024. 3. 22.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BE47F-2513-399B-B484-84131133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7B281-1483-DDCC-1C43-5D7ECA1F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B6228-99D3-8845-B082-DE4D093B6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D4B8C-FE96-864B-E155-98EA6EDA1382}"/>
              </a:ext>
            </a:extLst>
          </p:cNvPr>
          <p:cNvGrpSpPr/>
          <p:nvPr/>
        </p:nvGrpSpPr>
        <p:grpSpPr>
          <a:xfrm>
            <a:off x="2285999" y="5684106"/>
            <a:ext cx="11334735" cy="4744995"/>
            <a:chOff x="-1" y="1248031"/>
            <a:chExt cx="11334735" cy="4744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D449B20-910F-A7DF-1E39-6D5B04A36984}"/>
                </a:ext>
              </a:extLst>
            </p:cNvPr>
            <p:cNvSpPr/>
            <p:nvPr/>
          </p:nvSpPr>
          <p:spPr>
            <a:xfrm>
              <a:off x="147242" y="1248031"/>
              <a:ext cx="11187492" cy="474499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8" name="그림 7" descr="예술이(가) 표시된 사진&#10;&#10;자동 생성된 설명">
              <a:extLst>
                <a:ext uri="{FF2B5EF4-FFF2-40B4-BE49-F238E27FC236}">
                  <a16:creationId xmlns:a16="http://schemas.microsoft.com/office/drawing/2014/main" id="{4411E959-9004-BEE4-2E65-A4460C6D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0819" y="2227732"/>
              <a:ext cx="2781300" cy="2781300"/>
            </a:xfrm>
            <a:prstGeom prst="rect">
              <a:avLst/>
            </a:prstGeom>
          </p:spPr>
        </p:pic>
        <p:pic>
          <p:nvPicPr>
            <p:cNvPr id="10" name="그림 9" descr="예술이(가) 표시된 사진&#10;&#10;자동 생성된 설명">
              <a:extLst>
                <a:ext uri="{FF2B5EF4-FFF2-40B4-BE49-F238E27FC236}">
                  <a16:creationId xmlns:a16="http://schemas.microsoft.com/office/drawing/2014/main" id="{00EC491A-586E-28AD-C164-8D3237F54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5340" y="1900192"/>
              <a:ext cx="2982740" cy="2998357"/>
            </a:xfrm>
            <a:prstGeom prst="rect">
              <a:avLst/>
            </a:prstGeom>
          </p:spPr>
        </p:pic>
        <p:pic>
          <p:nvPicPr>
            <p:cNvPr id="12" name="그림 11" descr="예술이(가) 표시된 사진&#10;&#10;자동 생성된 설명">
              <a:extLst>
                <a:ext uri="{FF2B5EF4-FFF2-40B4-BE49-F238E27FC236}">
                  <a16:creationId xmlns:a16="http://schemas.microsoft.com/office/drawing/2014/main" id="{1332958E-C9C9-6061-9AEB-C729C9A4D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6436" y="1900192"/>
              <a:ext cx="2877923" cy="2892991"/>
            </a:xfrm>
            <a:prstGeom prst="rect">
              <a:avLst/>
            </a:prstGeom>
          </p:spPr>
        </p:pic>
        <p:pic>
          <p:nvPicPr>
            <p:cNvPr id="14" name="그림 13" descr="예술, 해골이(가) 표시된 사진&#10;&#10;자동 생성된 설명">
              <a:extLst>
                <a:ext uri="{FF2B5EF4-FFF2-40B4-BE49-F238E27FC236}">
                  <a16:creationId xmlns:a16="http://schemas.microsoft.com/office/drawing/2014/main" id="{B1BBD2B3-780E-70A9-CE51-B787DFBDD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2227732"/>
              <a:ext cx="2781300" cy="2781300"/>
            </a:xfrm>
            <a:prstGeom prst="rect">
              <a:avLst/>
            </a:prstGeom>
          </p:spPr>
        </p:pic>
        <p:pic>
          <p:nvPicPr>
            <p:cNvPr id="16" name="그림 15" descr="예술이(가) 표시된 사진&#10;&#10;자동 생성된 설명">
              <a:extLst>
                <a:ext uri="{FF2B5EF4-FFF2-40B4-BE49-F238E27FC236}">
                  <a16:creationId xmlns:a16="http://schemas.microsoft.com/office/drawing/2014/main" id="{A97F0D82-CD5F-212A-CED8-0252C0434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5069" y="2071375"/>
              <a:ext cx="2781300" cy="27813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97F868-07F8-D7B5-5EF2-A51974C9DD77}"/>
                </a:ext>
              </a:extLst>
            </p:cNvPr>
            <p:cNvSpPr txBox="1"/>
            <p:nvPr/>
          </p:nvSpPr>
          <p:spPr>
            <a:xfrm>
              <a:off x="857266" y="1504209"/>
              <a:ext cx="1066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Address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(ADD)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1CFE8C-8546-E972-D208-3294405C25DF}"/>
                </a:ext>
              </a:extLst>
            </p:cNvPr>
            <p:cNvSpPr txBox="1"/>
            <p:nvPr/>
          </p:nvSpPr>
          <p:spPr>
            <a:xfrm>
              <a:off x="2142507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 Half Backswing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(HB)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D1D13C-ACC7-53A5-1C7E-B019678AF296}"/>
                </a:ext>
              </a:extLst>
            </p:cNvPr>
            <p:cNvSpPr txBox="1"/>
            <p:nvPr/>
          </p:nvSpPr>
          <p:spPr>
            <a:xfrm>
              <a:off x="4436705" y="1504209"/>
              <a:ext cx="1819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Backswing Top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(BST)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E805E1-77ED-0B7C-5350-292257F547CA}"/>
                </a:ext>
              </a:extLst>
            </p:cNvPr>
            <p:cNvSpPr txBox="1"/>
            <p:nvPr/>
          </p:nvSpPr>
          <p:spPr>
            <a:xfrm>
              <a:off x="2781299" y="501848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Backswing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(BS)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D5254F-8A50-A2F9-1263-1103C3F15F60}"/>
                </a:ext>
              </a:extLst>
            </p:cNvPr>
            <p:cNvSpPr txBox="1"/>
            <p:nvPr/>
          </p:nvSpPr>
          <p:spPr>
            <a:xfrm>
              <a:off x="6358259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 Half Downswing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(HD)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75977-D90D-8499-22B2-23F31C10664A}"/>
                </a:ext>
              </a:extLst>
            </p:cNvPr>
            <p:cNvSpPr txBox="1"/>
            <p:nvPr/>
          </p:nvSpPr>
          <p:spPr>
            <a:xfrm>
              <a:off x="8169415" y="1504209"/>
              <a:ext cx="22780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Impact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(IMP)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DD8087-5F76-3C03-84C4-F3EA411E338E}"/>
                </a:ext>
              </a:extLst>
            </p:cNvPr>
            <p:cNvSpPr txBox="1"/>
            <p:nvPr/>
          </p:nvSpPr>
          <p:spPr>
            <a:xfrm>
              <a:off x="6764151" y="5018480"/>
              <a:ext cx="14654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Downswing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(DS)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D95C2B-EFB4-9A62-0CD2-D83380508CDD}"/>
                </a:ext>
              </a:extLst>
            </p:cNvPr>
            <p:cNvSpPr txBox="1"/>
            <p:nvPr/>
          </p:nvSpPr>
          <p:spPr>
            <a:xfrm>
              <a:off x="9392161" y="5018480"/>
              <a:ext cx="1885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Follow-through</a:t>
              </a:r>
            </a:p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(FT)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C9A3BE-1068-FBA4-37C1-CB881B1E396B}"/>
                </a:ext>
              </a:extLst>
            </p:cNvPr>
            <p:cNvSpPr txBox="1"/>
            <p:nvPr/>
          </p:nvSpPr>
          <p:spPr>
            <a:xfrm>
              <a:off x="1390649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66C885-2920-55F4-04F7-2417A063BFB7}"/>
                </a:ext>
              </a:extLst>
            </p:cNvPr>
            <p:cNvSpPr txBox="1"/>
            <p:nvPr/>
          </p:nvSpPr>
          <p:spPr>
            <a:xfrm>
              <a:off x="5346409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3096FC-D9D5-EB9D-D556-33900BB11621}"/>
                </a:ext>
              </a:extLst>
            </p:cNvPr>
            <p:cNvSpPr txBox="1"/>
            <p:nvPr/>
          </p:nvSpPr>
          <p:spPr>
            <a:xfrm>
              <a:off x="9213870" y="515697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|</a:t>
              </a:r>
              <a:endParaRPr kumimoji="1" lang="ko-KR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47A7DC-D293-167E-8D1F-6E83878AF9CD}"/>
              </a:ext>
            </a:extLst>
          </p:cNvPr>
          <p:cNvSpPr/>
          <p:nvPr/>
        </p:nvSpPr>
        <p:spPr>
          <a:xfrm>
            <a:off x="1161535" y="98854"/>
            <a:ext cx="980972" cy="39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29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4ECE432-4177-6D3A-70CA-9A9E8CAEADED}"/>
              </a:ext>
            </a:extLst>
          </p:cNvPr>
          <p:cNvGrpSpPr/>
          <p:nvPr/>
        </p:nvGrpSpPr>
        <p:grpSpPr>
          <a:xfrm>
            <a:off x="188686" y="-5529876"/>
            <a:ext cx="11223812" cy="7386918"/>
            <a:chOff x="573741" y="-696618"/>
            <a:chExt cx="11223812" cy="73869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D56F536-DC9F-C69D-A2A6-BD96BFBA28F4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818DAE5-5B5B-444E-057C-4D43F2193259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4" name="그림 3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72FFC808-C384-F4BE-EAC5-F04F059D19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F138840-2691-3CBA-AF21-5D2388E13B9D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1DDA2CB-A5B2-0515-FCBF-948EB940043F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FA9930-3A7A-0FC6-7CE9-9CB43CF124C7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411947-835D-2772-739D-DB0E13EE9557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DE803A-8CB5-C6F5-87FC-651C76349ED5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AF59728-F316-B4FB-61A2-7D16C8F95C20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20D3347-1C9E-0A5F-DC3E-E87DF6AF8CC5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A1B132-2E8E-56DC-5A1B-8BB7B778687E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9983AD-A6FE-FF98-AF7F-40A217791ADE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1DAB4-E89B-F400-8DB1-59F15FC938DD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91A644-263F-D68A-14AF-0578CBB174EE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1CFC5F-32D0-AB89-19D6-846D11255317}"/>
                </a:ext>
              </a:extLst>
            </p:cNvPr>
            <p:cNvSpPr txBox="1"/>
            <p:nvPr/>
          </p:nvSpPr>
          <p:spPr>
            <a:xfrm>
              <a:off x="9167251" y="1908438"/>
              <a:ext cx="227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PELVIS-TORSO SHIFT DIFFERENCE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F0534DE-ACF6-8DA1-CBC1-B870F502A579}"/>
              </a:ext>
            </a:extLst>
          </p:cNvPr>
          <p:cNvGrpSpPr/>
          <p:nvPr/>
        </p:nvGrpSpPr>
        <p:grpSpPr>
          <a:xfrm>
            <a:off x="188199" y="2210726"/>
            <a:ext cx="11223812" cy="7386918"/>
            <a:chOff x="118842" y="2225659"/>
            <a:chExt cx="11223812" cy="738691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AB6CB-04C5-BE0F-39C1-24E8BBBD1587}"/>
                </a:ext>
              </a:extLst>
            </p:cNvPr>
            <p:cNvGrpSpPr/>
            <p:nvPr/>
          </p:nvGrpSpPr>
          <p:grpSpPr>
            <a:xfrm>
              <a:off x="118842" y="2225659"/>
              <a:ext cx="11223812" cy="7386918"/>
              <a:chOff x="573741" y="-696618"/>
              <a:chExt cx="11223812" cy="738691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CC1BDBC-DF0B-5EE0-85B6-259C796FC646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E32D4F87-611B-CE2F-D944-D76D6B47DFE1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AA9BA22-0E48-5F75-7A7B-50C36096B2E6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7CB0A5E-9889-E293-2C8F-F8DB435ECDCF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3BDF603-B373-DA6D-59E0-9C8E40E6F8EC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444A81B-A919-B2F2-8EB7-F6A5803FB087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D634C38-D26C-8410-633A-E96B0EF03514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7C7521A1-094F-763A-2933-C5E35959AAE5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674B59E-8040-C0C0-6A7A-7F02A0462237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CF9E70E-4AFF-2EA2-D893-CFE0B335E003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D1C90BE-4998-0AAB-8819-3B13028A3013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DE53B0C-8E54-ED8B-A719-444CFF946E3B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F3A774-DA57-093E-4531-0710E8B162C6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A760D3-4036-46D6-0F00-F4B99C8494DC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7" name="그림 56" descr="예술이(가) 표시된 사진&#10;&#10;자동 생성된 설명">
              <a:extLst>
                <a:ext uri="{FF2B5EF4-FFF2-40B4-BE49-F238E27FC236}">
                  <a16:creationId xmlns:a16="http://schemas.microsoft.com/office/drawing/2014/main" id="{0FCB7DF6-E6A8-27E8-0FA1-4AB09A6C9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78"/>
            <a:stretch/>
          </p:blipFill>
          <p:spPr>
            <a:xfrm>
              <a:off x="332868" y="2639869"/>
              <a:ext cx="4941559" cy="6136923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094EB66-C4D9-FF16-821D-0DB4FD45D2BC}"/>
              </a:ext>
            </a:extLst>
          </p:cNvPr>
          <p:cNvGrpSpPr/>
          <p:nvPr/>
        </p:nvGrpSpPr>
        <p:grpSpPr>
          <a:xfrm>
            <a:off x="0" y="7765321"/>
            <a:ext cx="11223812" cy="7386918"/>
            <a:chOff x="345762" y="9973670"/>
            <a:chExt cx="11223812" cy="738691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22C8D09-42C7-0D52-F38D-84369EBFD03A}"/>
                </a:ext>
              </a:extLst>
            </p:cNvPr>
            <p:cNvGrpSpPr/>
            <p:nvPr/>
          </p:nvGrpSpPr>
          <p:grpSpPr>
            <a:xfrm>
              <a:off x="345762" y="9973670"/>
              <a:ext cx="11223812" cy="7386918"/>
              <a:chOff x="573741" y="-696618"/>
              <a:chExt cx="11223812" cy="738691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1AD31D1-BFCB-EE95-49B3-80E0AA65EC6B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E6FF5F1-0B94-35DF-3475-C446EE1E2014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F75ED3-4114-90DE-B4C7-0A645EDFC9AF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6597150-C82F-7748-313A-1F99BD17F3C5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91E2517E-FF8F-6669-B5A1-6FF16DF0A321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81695C7-95D2-B4B8-2350-7F8FE80FC349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A464CA1-9A59-612B-DC46-418E996D298A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A76B6C57-EA18-8190-01D4-7A7D01D1E5F1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AD6700A-7688-5946-E79B-4CC1874A8530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96FC928-21E2-E714-9FAB-5406565A09D3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BFEC969-48F2-D337-65AE-CE1B0F5577D0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3656AAB-7291-4A10-1861-4899521E5832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E9063B3-3975-751A-B84F-61CA82E83A1D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163482-4A49-D224-8EF0-0E330F0B628E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59" name="그림 58" descr="예술이(가) 표시된 사진&#10;&#10;자동 생성된 설명">
              <a:extLst>
                <a:ext uri="{FF2B5EF4-FFF2-40B4-BE49-F238E27FC236}">
                  <a16:creationId xmlns:a16="http://schemas.microsoft.com/office/drawing/2014/main" id="{EE8F017F-023B-C2F9-908E-181C8F050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8300" t="1519" r="-2073" b="-1519"/>
            <a:stretch/>
          </p:blipFill>
          <p:spPr>
            <a:xfrm>
              <a:off x="378104" y="10633348"/>
              <a:ext cx="5082947" cy="6067562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9EB9729-E332-448E-EE25-C38C9AAB3A81}"/>
              </a:ext>
            </a:extLst>
          </p:cNvPr>
          <p:cNvGrpSpPr/>
          <p:nvPr/>
        </p:nvGrpSpPr>
        <p:grpSpPr>
          <a:xfrm>
            <a:off x="188199" y="-5514943"/>
            <a:ext cx="11223812" cy="7386918"/>
            <a:chOff x="573741" y="-696618"/>
            <a:chExt cx="11223812" cy="7386918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36453BD-4927-7A39-FEC5-1EC6C102561D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36D4338-738B-4813-F183-9C0B1C0E948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66" name="그림 65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307E1E31-F292-C933-E644-2825F22C53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2C31160-AAC7-9ED1-3CB5-787EF41554AB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EBA62E2-A27B-9256-C470-8CD028DBB9F7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B080616-F080-B5D0-C20C-A86967481C4E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AB1DF0-B416-C994-8EC0-C6A69F048DFB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EA0771B-0ADA-A36D-2C19-188066899358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1650E1C-153B-8B59-D075-7D7D09ADCD5F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4C27F72-EDC9-16DE-409F-175767A4BFB9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FE8188-D4CF-D2ED-7445-98C19C81B684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TRUNK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1CCD21-697D-A6FF-08BF-E0C2C1202176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E31FAF-94DA-7063-3D52-4CD4ED99C1F4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2EEB50-0F4E-9840-B486-E3E35B0CB086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6CD9CE6-ECEA-7663-F73B-1C75B81C1C44}"/>
                </a:ext>
              </a:extLst>
            </p:cNvPr>
            <p:cNvSpPr txBox="1"/>
            <p:nvPr/>
          </p:nvSpPr>
          <p:spPr>
            <a:xfrm>
              <a:off x="9167251" y="2126152"/>
              <a:ext cx="22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 SWAY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9FB453A-C9ED-D505-0D22-D483B1582CF5}"/>
              </a:ext>
            </a:extLst>
          </p:cNvPr>
          <p:cNvGrpSpPr/>
          <p:nvPr/>
        </p:nvGrpSpPr>
        <p:grpSpPr>
          <a:xfrm>
            <a:off x="188199" y="-5499716"/>
            <a:ext cx="11223812" cy="7386918"/>
            <a:chOff x="573741" y="-696618"/>
            <a:chExt cx="11223812" cy="7386918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EE444C1-A275-1EA6-3D72-6763065FDF79}"/>
                </a:ext>
              </a:extLst>
            </p:cNvPr>
            <p:cNvGrpSpPr/>
            <p:nvPr/>
          </p:nvGrpSpPr>
          <p:grpSpPr>
            <a:xfrm>
              <a:off x="573741" y="-696618"/>
              <a:ext cx="11223812" cy="7386918"/>
              <a:chOff x="573741" y="-1004046"/>
              <a:chExt cx="11223812" cy="7386918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0780311E-DFDF-10B7-64D9-982CCFA66F48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84" name="그림 83" descr="예술, 해골이(가) 표시된 사진&#10;&#10;자동 생성된 설명">
                <a:extLst>
                  <a:ext uri="{FF2B5EF4-FFF2-40B4-BE49-F238E27FC236}">
                    <a16:creationId xmlns:a16="http://schemas.microsoft.com/office/drawing/2014/main" id="{DF7C06B5-A919-E3DE-D9CE-AFA8A19A39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0949" r="15701"/>
              <a:stretch/>
            </p:blipFill>
            <p:spPr>
              <a:xfrm>
                <a:off x="748645" y="-191059"/>
                <a:ext cx="3595876" cy="5676162"/>
              </a:xfrm>
              <a:prstGeom prst="rect">
                <a:avLst/>
              </a:prstGeom>
            </p:spPr>
          </p:pic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BD840B5-A8CD-E598-EB5C-304DB8F80CB8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008A9F96-6EDD-2A15-39C4-890D0F687B3D}"/>
                  </a:ext>
                </a:extLst>
              </p:cNvPr>
              <p:cNvSpPr/>
              <p:nvPr/>
            </p:nvSpPr>
            <p:spPr>
              <a:xfrm>
                <a:off x="6823073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1D44BB52-81EC-9679-3478-DD8FCF301328}"/>
                  </a:ext>
                </a:extLst>
              </p:cNvPr>
              <p:cNvSpPr/>
              <p:nvPr/>
            </p:nvSpPr>
            <p:spPr>
              <a:xfrm>
                <a:off x="4344521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F6DCC9-415D-9ECC-AB8F-80FCE4F630B5}"/>
                  </a:ext>
                </a:extLst>
              </p:cNvPr>
              <p:cNvSpPr txBox="1"/>
              <p:nvPr/>
            </p:nvSpPr>
            <p:spPr>
              <a:xfrm>
                <a:off x="4390992" y="5305354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1AFCD98-C1CF-421F-7494-81D44C2D540D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EE1D8C1-DF93-47DF-CDB1-B0BC96B9B383}"/>
                  </a:ext>
                </a:extLst>
              </p:cNvPr>
              <p:cNvSpPr/>
              <p:nvPr/>
            </p:nvSpPr>
            <p:spPr>
              <a:xfrm>
                <a:off x="6807587" y="291159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119BED3B-A544-D297-8D2C-47BBEB714DE6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24B03-B32D-5A85-5120-1B7E4B1F3508}"/>
                  </a:ext>
                </a:extLst>
              </p:cNvPr>
              <p:cNvSpPr txBox="1"/>
              <p:nvPr/>
            </p:nvSpPr>
            <p:spPr>
              <a:xfrm>
                <a:off x="6861794" y="1824758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TRUNK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30DF39-5208-E62B-E96E-9D74B5749EF1}"/>
                  </a:ext>
                </a:extLst>
              </p:cNvPr>
              <p:cNvSpPr txBox="1"/>
              <p:nvPr/>
            </p:nvSpPr>
            <p:spPr>
              <a:xfrm>
                <a:off x="6846308" y="5312130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D15EDF6-96CE-4636-FF61-3AE5CF5754BD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686EEE6-0532-5A0F-F8BE-8114A7333887}"/>
                </a:ext>
              </a:extLst>
            </p:cNvPr>
            <p:cNvSpPr/>
            <p:nvPr/>
          </p:nvSpPr>
          <p:spPr>
            <a:xfrm>
              <a:off x="9270654" y="-252248"/>
              <a:ext cx="2068046" cy="2807017"/>
            </a:xfrm>
            <a:prstGeom prst="rect">
              <a:avLst/>
            </a:prstGeom>
            <a:solidFill>
              <a:srgbClr val="2529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C8029C-3B1B-2B3E-62D7-2DC9F2024460}"/>
                </a:ext>
              </a:extLst>
            </p:cNvPr>
            <p:cNvSpPr txBox="1"/>
            <p:nvPr/>
          </p:nvSpPr>
          <p:spPr>
            <a:xfrm>
              <a:off x="9167251" y="2126152"/>
              <a:ext cx="227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2"/>
                  </a:solidFill>
                </a:rPr>
                <a:t>PELVIS SWAY</a:t>
              </a:r>
              <a:endParaRPr kumimoji="1" lang="ko-KR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BD0B4C-D296-68BC-A832-B7F45A900267}"/>
              </a:ext>
            </a:extLst>
          </p:cNvPr>
          <p:cNvGrpSpPr/>
          <p:nvPr/>
        </p:nvGrpSpPr>
        <p:grpSpPr>
          <a:xfrm>
            <a:off x="188199" y="2226635"/>
            <a:ext cx="11223812" cy="7386918"/>
            <a:chOff x="118842" y="2225659"/>
            <a:chExt cx="11223812" cy="738691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9E1CD61-B0E9-EAB9-F25F-8B0080BAD98D}"/>
                </a:ext>
              </a:extLst>
            </p:cNvPr>
            <p:cNvGrpSpPr/>
            <p:nvPr/>
          </p:nvGrpSpPr>
          <p:grpSpPr>
            <a:xfrm>
              <a:off x="118842" y="2225659"/>
              <a:ext cx="11223812" cy="7386918"/>
              <a:chOff x="573741" y="-696618"/>
              <a:chExt cx="11223812" cy="7386918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7A7E604-A397-043D-3535-A19431FF150F}"/>
                  </a:ext>
                </a:extLst>
              </p:cNvPr>
              <p:cNvGrpSpPr/>
              <p:nvPr/>
            </p:nvGrpSpPr>
            <p:grpSpPr>
              <a:xfrm>
                <a:off x="573741" y="-696618"/>
                <a:ext cx="11223812" cy="7386918"/>
                <a:chOff x="573741" y="-1004046"/>
                <a:chExt cx="11223812" cy="7386918"/>
              </a:xfrm>
            </p:grpSpPr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5E303006-AA00-0879-05FD-99014C587313}"/>
                    </a:ext>
                  </a:extLst>
                </p:cNvPr>
                <p:cNvSpPr/>
                <p:nvPr/>
              </p:nvSpPr>
              <p:spPr>
                <a:xfrm>
                  <a:off x="573741" y="-1004046"/>
                  <a:ext cx="11223812" cy="7386918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AC4AEB55-3F75-D907-D68A-72402E51D800}"/>
                    </a:ext>
                  </a:extLst>
                </p:cNvPr>
                <p:cNvSpPr/>
                <p:nvPr/>
              </p:nvSpPr>
              <p:spPr>
                <a:xfrm>
                  <a:off x="4344521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BD6A6A1-A79D-C515-34A4-36533E6C169C}"/>
                    </a:ext>
                  </a:extLst>
                </p:cNvPr>
                <p:cNvSpPr/>
                <p:nvPr/>
              </p:nvSpPr>
              <p:spPr>
                <a:xfrm>
                  <a:off x="6823073" y="-559676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585C404-A518-81C7-1522-6D0F65F67B23}"/>
                    </a:ext>
                  </a:extLst>
                </p:cNvPr>
                <p:cNvSpPr/>
                <p:nvPr/>
              </p:nvSpPr>
              <p:spPr>
                <a:xfrm>
                  <a:off x="4344521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F327546-C401-BF2E-C2F7-BE783F20780E}"/>
                    </a:ext>
                  </a:extLst>
                </p:cNvPr>
                <p:cNvSpPr txBox="1"/>
                <p:nvPr/>
              </p:nvSpPr>
              <p:spPr>
                <a:xfrm>
                  <a:off x="4390992" y="5305354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X-FACTOR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25197EB-FBF3-268D-88C0-17BDF0C53BC0}"/>
                    </a:ext>
                  </a:extLst>
                </p:cNvPr>
                <p:cNvSpPr txBox="1"/>
                <p:nvPr/>
              </p:nvSpPr>
              <p:spPr>
                <a:xfrm>
                  <a:off x="4383242" y="183297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PELVIS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90113B06-6868-1772-0904-C20DCD33EAB0}"/>
                    </a:ext>
                  </a:extLst>
                </p:cNvPr>
                <p:cNvSpPr/>
                <p:nvPr/>
              </p:nvSpPr>
              <p:spPr>
                <a:xfrm>
                  <a:off x="6807587" y="2911598"/>
                  <a:ext cx="2068046" cy="2807017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1B606342-D5C5-8C71-5BFF-F0BA3A622662}"/>
                    </a:ext>
                  </a:extLst>
                </p:cNvPr>
                <p:cNvSpPr/>
                <p:nvPr/>
              </p:nvSpPr>
              <p:spPr>
                <a:xfrm>
                  <a:off x="9270654" y="2904564"/>
                  <a:ext cx="2068046" cy="2807016"/>
                </a:xfrm>
                <a:prstGeom prst="rect">
                  <a:avLst/>
                </a:prstGeom>
                <a:solidFill>
                  <a:srgbClr val="25293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079CC58-8BD1-F4AF-01A8-42DFC6EA1E09}"/>
                    </a:ext>
                  </a:extLst>
                </p:cNvPr>
                <p:cNvSpPr txBox="1"/>
                <p:nvPr/>
              </p:nvSpPr>
              <p:spPr>
                <a:xfrm>
                  <a:off x="6861794" y="1824758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TRUNK LIFT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DF51D864-9904-98E2-35E2-989B1955E639}"/>
                    </a:ext>
                  </a:extLst>
                </p:cNvPr>
                <p:cNvSpPr txBox="1"/>
                <p:nvPr/>
              </p:nvSpPr>
              <p:spPr>
                <a:xfrm>
                  <a:off x="6846308" y="5312130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FRONT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EA088E3-D9D1-6F71-F597-EDC258625A6D}"/>
                    </a:ext>
                  </a:extLst>
                </p:cNvPr>
                <p:cNvSpPr txBox="1"/>
                <p:nvPr/>
              </p:nvSpPr>
              <p:spPr>
                <a:xfrm>
                  <a:off x="9309375" y="5296883"/>
                  <a:ext cx="1990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b="1" dirty="0">
                      <a:solidFill>
                        <a:schemeClr val="bg2"/>
                      </a:solidFill>
                    </a:rPr>
                    <a:t>BACK KNEE</a:t>
                  </a:r>
                  <a:endParaRPr kumimoji="1" lang="ko-KR" altLang="en-US" b="1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8F6AFC79-0867-9D33-B1ED-BD6DB6602F00}"/>
                  </a:ext>
                </a:extLst>
              </p:cNvPr>
              <p:cNvSpPr/>
              <p:nvPr/>
            </p:nvSpPr>
            <p:spPr>
              <a:xfrm>
                <a:off x="9270654" y="-252248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9865786-AB8D-4A4B-C570-00C58F63434B}"/>
                  </a:ext>
                </a:extLst>
              </p:cNvPr>
              <p:cNvSpPr txBox="1"/>
              <p:nvPr/>
            </p:nvSpPr>
            <p:spPr>
              <a:xfrm>
                <a:off x="9167251" y="2126153"/>
                <a:ext cx="227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SWAY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97" name="그림 96" descr="예술이(가) 표시된 사진&#10;&#10;자동 생성된 설명">
              <a:extLst>
                <a:ext uri="{FF2B5EF4-FFF2-40B4-BE49-F238E27FC236}">
                  <a16:creationId xmlns:a16="http://schemas.microsoft.com/office/drawing/2014/main" id="{25B7103F-85F8-42AB-596B-29700C9BA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78"/>
            <a:stretch/>
          </p:blipFill>
          <p:spPr>
            <a:xfrm>
              <a:off x="332868" y="2639869"/>
              <a:ext cx="4941559" cy="613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9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51951A-3F64-36E6-3C62-042043CCEE7B}"/>
              </a:ext>
            </a:extLst>
          </p:cNvPr>
          <p:cNvSpPr txBox="1"/>
          <p:nvPr/>
        </p:nvSpPr>
        <p:spPr>
          <a:xfrm>
            <a:off x="8091828" y="8944208"/>
            <a:ext cx="19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/>
                </a:solidFill>
              </a:rPr>
              <a:t>PELVIS LIFT</a:t>
            </a:r>
            <a:endParaRPr kumimoji="1" lang="ko-KR" altLang="en-US" b="1" dirty="0">
              <a:solidFill>
                <a:schemeClr val="bg2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8F0321-E4E9-C5B7-4AB0-A4D24144EA01}"/>
              </a:ext>
            </a:extLst>
          </p:cNvPr>
          <p:cNvGrpSpPr/>
          <p:nvPr/>
        </p:nvGrpSpPr>
        <p:grpSpPr>
          <a:xfrm>
            <a:off x="605596" y="1741956"/>
            <a:ext cx="11223812" cy="7386918"/>
            <a:chOff x="315310" y="287334"/>
            <a:chExt cx="11223812" cy="73869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31A11C7-8079-70C2-0DDA-3713442452C3}"/>
                </a:ext>
              </a:extLst>
            </p:cNvPr>
            <p:cNvGrpSpPr/>
            <p:nvPr/>
          </p:nvGrpSpPr>
          <p:grpSpPr>
            <a:xfrm>
              <a:off x="315310" y="287334"/>
              <a:ext cx="11223812" cy="7386918"/>
              <a:chOff x="573741" y="-1004046"/>
              <a:chExt cx="11223812" cy="738691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D1D5502-C019-EC4B-BDF0-2389F10F2EC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98C5354-8487-BD2A-4889-B6EEDD29791F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590A020-1F66-28DC-72DE-56788A034804}"/>
                  </a:ext>
                </a:extLst>
              </p:cNvPr>
              <p:cNvSpPr/>
              <p:nvPr/>
            </p:nvSpPr>
            <p:spPr>
              <a:xfrm>
                <a:off x="4344521" y="2904563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0F59ABE-23F2-8E2D-E1B6-F46C644A3BA9}"/>
                  </a:ext>
                </a:extLst>
              </p:cNvPr>
              <p:cNvSpPr/>
              <p:nvPr/>
            </p:nvSpPr>
            <p:spPr>
              <a:xfrm>
                <a:off x="6823073" y="1150127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70CB29-231F-8E92-5619-E8C65B7AB8AE}"/>
                  </a:ext>
                </a:extLst>
              </p:cNvPr>
              <p:cNvSpPr txBox="1"/>
              <p:nvPr/>
            </p:nvSpPr>
            <p:spPr>
              <a:xfrm>
                <a:off x="6869544" y="3543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C95C46-CE57-0A83-F199-8FD6E07C4C59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0525837-99F9-635E-0754-1EE46991A919}"/>
                  </a:ext>
                </a:extLst>
              </p:cNvPr>
              <p:cNvSpPr/>
              <p:nvPr/>
            </p:nvSpPr>
            <p:spPr>
              <a:xfrm>
                <a:off x="9270654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C58E0E1-4A0A-FB19-D4CB-F341253467EB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147D5F-EDDE-8669-1B45-71D1820AA248}"/>
                  </a:ext>
                </a:extLst>
              </p:cNvPr>
              <p:cNvSpPr txBox="1"/>
              <p:nvPr/>
            </p:nvSpPr>
            <p:spPr>
              <a:xfrm>
                <a:off x="4383242" y="5288997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D726CB-8F66-32D8-DF91-62591A5ABABE}"/>
                  </a:ext>
                </a:extLst>
              </p:cNvPr>
              <p:cNvSpPr txBox="1"/>
              <p:nvPr/>
            </p:nvSpPr>
            <p:spPr>
              <a:xfrm>
                <a:off x="9309375" y="1840856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AE6EDC-57BA-21CE-66EE-15084E4E72E7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2" name="그림 31" descr="예술이(가) 표시된 사진&#10;&#10;자동 생성된 설명">
              <a:extLst>
                <a:ext uri="{FF2B5EF4-FFF2-40B4-BE49-F238E27FC236}">
                  <a16:creationId xmlns:a16="http://schemas.microsoft.com/office/drawing/2014/main" id="{B743C71B-A7AD-E99D-BF97-EC693C05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478"/>
            <a:stretch/>
          </p:blipFill>
          <p:spPr>
            <a:xfrm>
              <a:off x="528144" y="628120"/>
              <a:ext cx="4941559" cy="613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93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51951A-3F64-36E6-3C62-042043CCEE7B}"/>
              </a:ext>
            </a:extLst>
          </p:cNvPr>
          <p:cNvSpPr txBox="1"/>
          <p:nvPr/>
        </p:nvSpPr>
        <p:spPr>
          <a:xfrm>
            <a:off x="8091828" y="8944208"/>
            <a:ext cx="199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bg2"/>
                </a:solidFill>
              </a:rPr>
              <a:t>PELVIS LIFT</a:t>
            </a:r>
            <a:endParaRPr kumimoji="1" lang="ko-KR" altLang="en-US" b="1" dirty="0">
              <a:solidFill>
                <a:schemeClr val="bg2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3A26BFA-1ED3-C20E-0D51-F803B2746413}"/>
              </a:ext>
            </a:extLst>
          </p:cNvPr>
          <p:cNvGrpSpPr/>
          <p:nvPr/>
        </p:nvGrpSpPr>
        <p:grpSpPr>
          <a:xfrm>
            <a:off x="-733098" y="-260904"/>
            <a:ext cx="11223812" cy="7386918"/>
            <a:chOff x="-733098" y="-260904"/>
            <a:chExt cx="11223812" cy="738691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7ADE69-994A-9F95-267D-EBFB10A339C9}"/>
                </a:ext>
              </a:extLst>
            </p:cNvPr>
            <p:cNvGrpSpPr/>
            <p:nvPr/>
          </p:nvGrpSpPr>
          <p:grpSpPr>
            <a:xfrm>
              <a:off x="-733098" y="-260904"/>
              <a:ext cx="11223812" cy="7386918"/>
              <a:chOff x="573741" y="-1004046"/>
              <a:chExt cx="11223812" cy="738691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7C88CEF-F8A1-9D7B-9EED-F48D1CD8B3C7}"/>
                  </a:ext>
                </a:extLst>
              </p:cNvPr>
              <p:cNvSpPr/>
              <p:nvPr/>
            </p:nvSpPr>
            <p:spPr>
              <a:xfrm>
                <a:off x="573741" y="-1004046"/>
                <a:ext cx="11223812" cy="7386918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F2162CB-E6B1-7778-6196-C47250756EF6}"/>
                  </a:ext>
                </a:extLst>
              </p:cNvPr>
              <p:cNvSpPr/>
              <p:nvPr/>
            </p:nvSpPr>
            <p:spPr>
              <a:xfrm>
                <a:off x="4344521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12A6C78-0011-1F1D-70A4-1D6246855DA5}"/>
                  </a:ext>
                </a:extLst>
              </p:cNvPr>
              <p:cNvSpPr/>
              <p:nvPr/>
            </p:nvSpPr>
            <p:spPr>
              <a:xfrm>
                <a:off x="4344521" y="2904563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3AAC995-5C54-42F5-E03A-0AC25C36EA77}"/>
                  </a:ext>
                </a:extLst>
              </p:cNvPr>
              <p:cNvSpPr/>
              <p:nvPr/>
            </p:nvSpPr>
            <p:spPr>
              <a:xfrm>
                <a:off x="6823073" y="1150127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4D80C3-E638-4E05-495F-F10322F43E30}"/>
                  </a:ext>
                </a:extLst>
              </p:cNvPr>
              <p:cNvSpPr txBox="1"/>
              <p:nvPr/>
            </p:nvSpPr>
            <p:spPr>
              <a:xfrm>
                <a:off x="6869544" y="3543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X-FACTOR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190879-6099-E1FD-2B2F-07F05CF3C0DA}"/>
                  </a:ext>
                </a:extLst>
              </p:cNvPr>
              <p:cNvSpPr txBox="1"/>
              <p:nvPr/>
            </p:nvSpPr>
            <p:spPr>
              <a:xfrm>
                <a:off x="4383242" y="183297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PELVIS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579D9CF-342A-237C-A3C7-5D8BFDCD9426}"/>
                  </a:ext>
                </a:extLst>
              </p:cNvPr>
              <p:cNvSpPr/>
              <p:nvPr/>
            </p:nvSpPr>
            <p:spPr>
              <a:xfrm>
                <a:off x="9270654" y="-559676"/>
                <a:ext cx="2068046" cy="2807017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CA76F59-C2B5-BF26-DC7F-758B8E6565A1}"/>
                  </a:ext>
                </a:extLst>
              </p:cNvPr>
              <p:cNvSpPr/>
              <p:nvPr/>
            </p:nvSpPr>
            <p:spPr>
              <a:xfrm>
                <a:off x="9270654" y="2904564"/>
                <a:ext cx="2068046" cy="2807016"/>
              </a:xfrm>
              <a:prstGeom prst="rect">
                <a:avLst/>
              </a:prstGeom>
              <a:solidFill>
                <a:srgbClr val="2529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F9C03D-9893-7580-93AC-466A516DF661}"/>
                  </a:ext>
                </a:extLst>
              </p:cNvPr>
              <p:cNvSpPr txBox="1"/>
              <p:nvPr/>
            </p:nvSpPr>
            <p:spPr>
              <a:xfrm>
                <a:off x="4383242" y="5288997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TORSO LIFT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5867E9-C91E-C059-5F2B-7D3D98FAA807}"/>
                  </a:ext>
                </a:extLst>
              </p:cNvPr>
              <p:cNvSpPr txBox="1"/>
              <p:nvPr/>
            </p:nvSpPr>
            <p:spPr>
              <a:xfrm>
                <a:off x="9309375" y="1840856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FRONT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A875EE-524C-34A7-A63A-6D9D10156CC0}"/>
                  </a:ext>
                </a:extLst>
              </p:cNvPr>
              <p:cNvSpPr txBox="1"/>
              <p:nvPr/>
            </p:nvSpPr>
            <p:spPr>
              <a:xfrm>
                <a:off x="9309375" y="5296883"/>
                <a:ext cx="1990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b="1" dirty="0">
                    <a:solidFill>
                      <a:schemeClr val="bg2"/>
                    </a:solidFill>
                  </a:rPr>
                  <a:t>BACK KNEE</a:t>
                </a:r>
                <a:endParaRPr kumimoji="1" lang="ko-KR" altLang="en-US" b="1" dirty="0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4" name="그림 33" descr="예술이(가) 표시된 사진&#10;&#10;자동 생성된 설명">
              <a:extLst>
                <a:ext uri="{FF2B5EF4-FFF2-40B4-BE49-F238E27FC236}">
                  <a16:creationId xmlns:a16="http://schemas.microsoft.com/office/drawing/2014/main" id="{0E607127-2C26-840F-C5D4-0B1F14586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300" t="1519" r="-2073" b="-1519"/>
            <a:stretch/>
          </p:blipFill>
          <p:spPr>
            <a:xfrm>
              <a:off x="-733098" y="518044"/>
              <a:ext cx="5082947" cy="6067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7CDE0C6B-1AF4-267C-B5BD-8F1478ACA74D}"/>
              </a:ext>
            </a:extLst>
          </p:cNvPr>
          <p:cNvGrpSpPr/>
          <p:nvPr/>
        </p:nvGrpSpPr>
        <p:grpSpPr>
          <a:xfrm>
            <a:off x="4739328" y="3173655"/>
            <a:ext cx="1883300" cy="2668345"/>
            <a:chOff x="4502149" y="3709075"/>
            <a:chExt cx="1883300" cy="26683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25B6EC-5B15-D824-C1E3-335ECD96C67E}"/>
                </a:ext>
              </a:extLst>
            </p:cNvPr>
            <p:cNvSpPr/>
            <p:nvPr/>
          </p:nvSpPr>
          <p:spPr>
            <a:xfrm>
              <a:off x="4502150" y="3709075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7" name="그림 16" descr="댄스, 예술이(가) 표시된 사진&#10;&#10;자동 생성된 설명">
              <a:extLst>
                <a:ext uri="{FF2B5EF4-FFF2-40B4-BE49-F238E27FC236}">
                  <a16:creationId xmlns:a16="http://schemas.microsoft.com/office/drawing/2014/main" id="{F31955B7-0062-8E65-1B92-933084F07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10" r="12741"/>
            <a:stretch/>
          </p:blipFill>
          <p:spPr>
            <a:xfrm>
              <a:off x="4502149" y="3900205"/>
              <a:ext cx="1883300" cy="24130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E488765-0923-E860-F6E7-D3C929DABC10}"/>
                </a:ext>
              </a:extLst>
            </p:cNvPr>
            <p:cNvSpPr/>
            <p:nvPr/>
          </p:nvSpPr>
          <p:spPr>
            <a:xfrm>
              <a:off x="4502149" y="5795112"/>
              <a:ext cx="656610" cy="416493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192D67-BEF0-9433-9110-AD7550948CB4}"/>
              </a:ext>
            </a:extLst>
          </p:cNvPr>
          <p:cNvGrpSpPr/>
          <p:nvPr/>
        </p:nvGrpSpPr>
        <p:grpSpPr>
          <a:xfrm>
            <a:off x="6820264" y="4087713"/>
            <a:ext cx="1883299" cy="2668345"/>
            <a:chOff x="8026400" y="3491827"/>
            <a:chExt cx="1883299" cy="266834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065E75-B876-02A1-981C-BA24FCB16971}"/>
                </a:ext>
              </a:extLst>
            </p:cNvPr>
            <p:cNvSpPr/>
            <p:nvPr/>
          </p:nvSpPr>
          <p:spPr>
            <a:xfrm>
              <a:off x="8026400" y="3491827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9" name="그림 18" descr="예술이(가) 표시된 사진&#10;&#10;자동 생성된 설명">
              <a:extLst>
                <a:ext uri="{FF2B5EF4-FFF2-40B4-BE49-F238E27FC236}">
                  <a16:creationId xmlns:a16="http://schemas.microsoft.com/office/drawing/2014/main" id="{89FD4542-0C7C-1382-48B0-D9A52CB4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94" r="4917"/>
            <a:stretch/>
          </p:blipFill>
          <p:spPr>
            <a:xfrm>
              <a:off x="8115301" y="3785476"/>
              <a:ext cx="1689100" cy="2051351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747795-7593-6B8E-75DE-82F0FE24558B}"/>
                </a:ext>
              </a:extLst>
            </p:cNvPr>
            <p:cNvSpPr/>
            <p:nvPr/>
          </p:nvSpPr>
          <p:spPr>
            <a:xfrm>
              <a:off x="8726749" y="5246972"/>
              <a:ext cx="131501" cy="848356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070BAB-8027-3AEE-F620-A4B0ED8E6C0E}"/>
              </a:ext>
            </a:extLst>
          </p:cNvPr>
          <p:cNvGrpSpPr/>
          <p:nvPr/>
        </p:nvGrpSpPr>
        <p:grpSpPr>
          <a:xfrm>
            <a:off x="7588250" y="570827"/>
            <a:ext cx="1883299" cy="2668345"/>
            <a:chOff x="7588250" y="570827"/>
            <a:chExt cx="1883299" cy="266834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1D8A1EC-359F-7015-DEAD-5DEE877F86C8}"/>
                </a:ext>
              </a:extLst>
            </p:cNvPr>
            <p:cNvSpPr/>
            <p:nvPr/>
          </p:nvSpPr>
          <p:spPr>
            <a:xfrm>
              <a:off x="7588250" y="570827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1" name="그림 20" descr="예술이(가) 표시된 사진&#10;&#10;자동 생성된 설명">
              <a:extLst>
                <a:ext uri="{FF2B5EF4-FFF2-40B4-BE49-F238E27FC236}">
                  <a16:creationId xmlns:a16="http://schemas.microsoft.com/office/drawing/2014/main" id="{AA783A48-2367-B687-D9A9-619621110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461" r="8616"/>
            <a:stretch/>
          </p:blipFill>
          <p:spPr>
            <a:xfrm>
              <a:off x="7605022" y="686757"/>
              <a:ext cx="1837055" cy="2270125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873885-25EB-3B2B-C0F5-F1DF73BE9397}"/>
                </a:ext>
              </a:extLst>
            </p:cNvPr>
            <p:cNvSpPr/>
            <p:nvPr/>
          </p:nvSpPr>
          <p:spPr>
            <a:xfrm>
              <a:off x="8167576" y="2463209"/>
              <a:ext cx="119546" cy="637383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94BA13-CC61-B7E0-1D77-0BA3709B8689}"/>
              </a:ext>
            </a:extLst>
          </p:cNvPr>
          <p:cNvGrpSpPr/>
          <p:nvPr/>
        </p:nvGrpSpPr>
        <p:grpSpPr>
          <a:xfrm>
            <a:off x="4739328" y="289451"/>
            <a:ext cx="1883300" cy="2668345"/>
            <a:chOff x="4739328" y="289451"/>
            <a:chExt cx="1883300" cy="26683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E25D2DC-D5F2-35CD-B9E2-88C1F546C038}"/>
                </a:ext>
              </a:extLst>
            </p:cNvPr>
            <p:cNvGrpSpPr/>
            <p:nvPr/>
          </p:nvGrpSpPr>
          <p:grpSpPr>
            <a:xfrm>
              <a:off x="4739328" y="289451"/>
              <a:ext cx="1883300" cy="2668345"/>
              <a:chOff x="4656778" y="968901"/>
              <a:chExt cx="1883300" cy="2668345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3B4F79-1380-E934-AF3D-F708D901F407}"/>
                  </a:ext>
                </a:extLst>
              </p:cNvPr>
              <p:cNvSpPr/>
              <p:nvPr/>
            </p:nvSpPr>
            <p:spPr>
              <a:xfrm>
                <a:off x="4656778" y="968901"/>
                <a:ext cx="1883299" cy="2668345"/>
              </a:xfrm>
              <a:prstGeom prst="rect">
                <a:avLst/>
              </a:prstGeom>
              <a:solidFill>
                <a:srgbClr val="2B30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203FB25-18FD-37D0-53AB-72B015E51E1A}"/>
                  </a:ext>
                </a:extLst>
              </p:cNvPr>
              <p:cNvGrpSpPr/>
              <p:nvPr/>
            </p:nvGrpSpPr>
            <p:grpSpPr>
              <a:xfrm>
                <a:off x="4656778" y="1206500"/>
                <a:ext cx="1883300" cy="2413000"/>
                <a:chOff x="4656779" y="1206500"/>
                <a:chExt cx="1883300" cy="2413000"/>
              </a:xfrm>
            </p:grpSpPr>
            <p:pic>
              <p:nvPicPr>
                <p:cNvPr id="15" name="그림 14" descr="댄스, 예술이(가) 표시된 사진&#10;&#10;자동 생성된 설명">
                  <a:extLst>
                    <a:ext uri="{FF2B5EF4-FFF2-40B4-BE49-F238E27FC236}">
                      <a16:creationId xmlns:a16="http://schemas.microsoft.com/office/drawing/2014/main" id="{947414E9-47BF-C4C2-1045-602646938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768" r="14184"/>
                <a:stretch/>
              </p:blipFill>
              <p:spPr>
                <a:xfrm>
                  <a:off x="4656779" y="1206500"/>
                  <a:ext cx="1883300" cy="2413000"/>
                </a:xfrm>
                <a:prstGeom prst="rect">
                  <a:avLst/>
                </a:prstGeom>
              </p:spPr>
            </p:pic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2064A13F-D0BE-5489-BF2F-79B3F0A6A9AF}"/>
                    </a:ext>
                  </a:extLst>
                </p:cNvPr>
                <p:cNvSpPr/>
                <p:nvPr/>
              </p:nvSpPr>
              <p:spPr>
                <a:xfrm>
                  <a:off x="4656779" y="3203007"/>
                  <a:ext cx="656610" cy="416493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cxnSp>
            <p:nvCxnSpPr>
              <p:cNvPr id="28" name="직선 연결선[R] 27">
                <a:extLst>
                  <a:ext uri="{FF2B5EF4-FFF2-40B4-BE49-F238E27FC236}">
                    <a16:creationId xmlns:a16="http://schemas.microsoft.com/office/drawing/2014/main" id="{5C8E4EDF-63B1-4341-EBF3-9E871F531B3B}"/>
                  </a:ext>
                </a:extLst>
              </p:cNvPr>
              <p:cNvCxnSpPr/>
              <p:nvPr/>
            </p:nvCxnSpPr>
            <p:spPr>
              <a:xfrm>
                <a:off x="5285930" y="1619670"/>
                <a:ext cx="578739" cy="119295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A52144E9-B731-F313-31F0-AE8DCF1E2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7350" y="2436739"/>
                <a:ext cx="214463" cy="954161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DEC43F3-2E72-CF25-9429-A79080A2050F}"/>
                </a:ext>
              </a:extLst>
            </p:cNvPr>
            <p:cNvSpPr/>
            <p:nvPr/>
          </p:nvSpPr>
          <p:spPr>
            <a:xfrm>
              <a:off x="5125714" y="1609845"/>
              <a:ext cx="394714" cy="247409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(-)</a:t>
              </a:r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674DB54-4619-426D-D68E-09FE83B0A173}"/>
              </a:ext>
            </a:extLst>
          </p:cNvPr>
          <p:cNvGrpSpPr/>
          <p:nvPr/>
        </p:nvGrpSpPr>
        <p:grpSpPr>
          <a:xfrm>
            <a:off x="722088" y="1067042"/>
            <a:ext cx="2490642" cy="3504243"/>
            <a:chOff x="722088" y="1067042"/>
            <a:chExt cx="2490642" cy="350424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DDD7A2-F98B-1472-14D3-4086515C2D0B}"/>
                </a:ext>
              </a:extLst>
            </p:cNvPr>
            <p:cNvGrpSpPr/>
            <p:nvPr/>
          </p:nvGrpSpPr>
          <p:grpSpPr>
            <a:xfrm>
              <a:off x="722088" y="1067042"/>
              <a:ext cx="2490642" cy="3504243"/>
              <a:chOff x="945358" y="916737"/>
              <a:chExt cx="2490642" cy="3504243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BBE78F6-EA40-771D-1FC9-203FC04E6D00}"/>
                  </a:ext>
                </a:extLst>
              </p:cNvPr>
              <p:cNvGrpSpPr/>
              <p:nvPr/>
            </p:nvGrpSpPr>
            <p:grpSpPr>
              <a:xfrm>
                <a:off x="945358" y="916737"/>
                <a:ext cx="2490642" cy="3504243"/>
                <a:chOff x="943229" y="897267"/>
                <a:chExt cx="2490642" cy="350424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F90EA28-548C-5AAE-E6E1-D39C3FD1A51E}"/>
                    </a:ext>
                  </a:extLst>
                </p:cNvPr>
                <p:cNvSpPr/>
                <p:nvPr/>
              </p:nvSpPr>
              <p:spPr>
                <a:xfrm>
                  <a:off x="943229" y="897267"/>
                  <a:ext cx="2490642" cy="3504243"/>
                </a:xfrm>
                <a:prstGeom prst="rect">
                  <a:avLst/>
                </a:prstGeom>
                <a:solidFill>
                  <a:srgbClr val="2B303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BB5E3B4-BA42-FD38-5557-415E6FA90283}"/>
                    </a:ext>
                  </a:extLst>
                </p:cNvPr>
                <p:cNvSpPr txBox="1"/>
                <p:nvPr/>
              </p:nvSpPr>
              <p:spPr>
                <a:xfrm>
                  <a:off x="3075841" y="3406986"/>
                  <a:ext cx="2487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200" b="1" dirty="0">
                      <a:solidFill>
                        <a:srgbClr val="FF0000"/>
                      </a:solidFill>
                    </a:rPr>
                    <a:t>-</a:t>
                  </a:r>
                </a:p>
              </p:txBody>
            </p:sp>
          </p:grpSp>
          <p:pic>
            <p:nvPicPr>
              <p:cNvPr id="23" name="그림 22" descr="댄스, 예술이(가) 표시된 사진&#10;&#10;자동 생성된 설명">
                <a:extLst>
                  <a:ext uri="{FF2B5EF4-FFF2-40B4-BE49-F238E27FC236}">
                    <a16:creationId xmlns:a16="http://schemas.microsoft.com/office/drawing/2014/main" id="{99368FCE-DC70-AD4B-D595-3BA14C90EF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4449"/>
              <a:stretch/>
            </p:blipFill>
            <p:spPr>
              <a:xfrm>
                <a:off x="968343" y="1140659"/>
                <a:ext cx="2392646" cy="2796749"/>
              </a:xfrm>
              <a:prstGeom prst="rect">
                <a:avLst/>
              </a:prstGeom>
            </p:spPr>
          </p:pic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B83806-7D0F-9149-C480-BEF9D1C351E2}"/>
                </a:ext>
              </a:extLst>
            </p:cNvPr>
            <p:cNvSpPr/>
            <p:nvPr/>
          </p:nvSpPr>
          <p:spPr>
            <a:xfrm>
              <a:off x="2842749" y="3606351"/>
              <a:ext cx="306005" cy="247409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(-)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985373-125D-BDFD-117E-3505502691E9}"/>
              </a:ext>
            </a:extLst>
          </p:cNvPr>
          <p:cNvGrpSpPr/>
          <p:nvPr/>
        </p:nvGrpSpPr>
        <p:grpSpPr>
          <a:xfrm>
            <a:off x="1750430" y="2559513"/>
            <a:ext cx="2490642" cy="3504243"/>
            <a:chOff x="2146749" y="3558746"/>
            <a:chExt cx="2490642" cy="350424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93ADEDF-8B13-1E28-6CF2-12E62BE44C8E}"/>
                </a:ext>
              </a:extLst>
            </p:cNvPr>
            <p:cNvSpPr/>
            <p:nvPr/>
          </p:nvSpPr>
          <p:spPr>
            <a:xfrm>
              <a:off x="2146749" y="3558746"/>
              <a:ext cx="2490642" cy="3504243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54" name="그림 53" descr="댄스, 만화 영화, 예술이(가) 표시된 사진&#10;&#10;자동 생성된 설명">
              <a:extLst>
                <a:ext uri="{FF2B5EF4-FFF2-40B4-BE49-F238E27FC236}">
                  <a16:creationId xmlns:a16="http://schemas.microsoft.com/office/drawing/2014/main" id="{EEEAA1FD-71F7-1270-A7E6-5F346633F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035" t="5614" r="2803"/>
            <a:stretch/>
          </p:blipFill>
          <p:spPr>
            <a:xfrm>
              <a:off x="2389887" y="3681450"/>
              <a:ext cx="2149508" cy="3176549"/>
            </a:xfrm>
            <a:prstGeom prst="rect">
              <a:avLst/>
            </a:prstGeom>
          </p:spPr>
        </p:pic>
      </p:grpSp>
      <p:pic>
        <p:nvPicPr>
          <p:cNvPr id="58" name="그림 57" descr="그림, 일러스트레이션, 그래픽, 예술이(가) 표시된 사진&#10;&#10;자동 생성된 설명">
            <a:extLst>
              <a:ext uri="{FF2B5EF4-FFF2-40B4-BE49-F238E27FC236}">
                <a16:creationId xmlns:a16="http://schemas.microsoft.com/office/drawing/2014/main" id="{52423C0F-5854-5B59-E852-144D9EDF55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3574" y="3974679"/>
            <a:ext cx="2882900" cy="3429000"/>
          </a:xfrm>
          <a:prstGeom prst="rect">
            <a:avLst/>
          </a:prstGeom>
        </p:spPr>
      </p:pic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DD7A407C-B6D8-4EA2-B784-579227F8A11C}"/>
              </a:ext>
            </a:extLst>
          </p:cNvPr>
          <p:cNvCxnSpPr>
            <a:cxnSpLocks/>
          </p:cNvCxnSpPr>
          <p:nvPr/>
        </p:nvCxnSpPr>
        <p:spPr>
          <a:xfrm>
            <a:off x="10714491" y="4452346"/>
            <a:ext cx="0" cy="15794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C658E9F-C131-F411-31DB-A51D6FBC07C5}"/>
              </a:ext>
            </a:extLst>
          </p:cNvPr>
          <p:cNvGrpSpPr/>
          <p:nvPr/>
        </p:nvGrpSpPr>
        <p:grpSpPr>
          <a:xfrm>
            <a:off x="9766002" y="874408"/>
            <a:ext cx="1883299" cy="2668345"/>
            <a:chOff x="9766002" y="874408"/>
            <a:chExt cx="1883299" cy="266834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0C2625B-F5AA-1AAF-E99B-98EB1B49C0CE}"/>
                </a:ext>
              </a:extLst>
            </p:cNvPr>
            <p:cNvSpPr/>
            <p:nvPr/>
          </p:nvSpPr>
          <p:spPr>
            <a:xfrm>
              <a:off x="9766002" y="874408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2" name="그림 61" descr="예술이(가) 표시된 사진&#10;&#10;자동 생성된 설명">
              <a:extLst>
                <a:ext uri="{FF2B5EF4-FFF2-40B4-BE49-F238E27FC236}">
                  <a16:creationId xmlns:a16="http://schemas.microsoft.com/office/drawing/2014/main" id="{D32C3C78-B50F-65D4-4C32-8309EFC9D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6236" r="26214" b="36940"/>
            <a:stretch/>
          </p:blipFill>
          <p:spPr>
            <a:xfrm>
              <a:off x="9831470" y="947172"/>
              <a:ext cx="1733484" cy="2298952"/>
            </a:xfrm>
            <a:prstGeom prst="rect">
              <a:avLst/>
            </a:prstGeom>
          </p:spPr>
        </p:pic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75711AD8-0A2C-73CF-F4FC-A843CE4428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184" y="1143000"/>
              <a:ext cx="248457" cy="129286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76F6F4E4-EAAD-4D9F-A055-7A4AB75DF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73682" y="1095900"/>
              <a:ext cx="0" cy="1275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2398AA2-9802-BC53-FC96-37A7F1F5CC46}"/>
                </a:ext>
              </a:extLst>
            </p:cNvPr>
            <p:cNvSpPr/>
            <p:nvPr/>
          </p:nvSpPr>
          <p:spPr>
            <a:xfrm>
              <a:off x="10723859" y="2356810"/>
              <a:ext cx="89215" cy="9227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CE87E1B-DB85-EFB6-193B-31B678974CB4}"/>
                </a:ext>
              </a:extLst>
            </p:cNvPr>
            <p:cNvSpPr/>
            <p:nvPr/>
          </p:nvSpPr>
          <p:spPr>
            <a:xfrm>
              <a:off x="10454683" y="933296"/>
              <a:ext cx="394714" cy="247409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(+)</a:t>
              </a:r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36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53D8C5-F259-C527-DD74-3D3C1790136C}"/>
              </a:ext>
            </a:extLst>
          </p:cNvPr>
          <p:cNvGrpSpPr/>
          <p:nvPr/>
        </p:nvGrpSpPr>
        <p:grpSpPr>
          <a:xfrm>
            <a:off x="4513000" y="2025648"/>
            <a:ext cx="1883299" cy="2668345"/>
            <a:chOff x="8926250" y="1780622"/>
            <a:chExt cx="1883299" cy="266834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EC4C28-A2CC-19B3-E859-04222510CCB0}"/>
                </a:ext>
              </a:extLst>
            </p:cNvPr>
            <p:cNvSpPr/>
            <p:nvPr/>
          </p:nvSpPr>
          <p:spPr>
            <a:xfrm>
              <a:off x="8926250" y="1780622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그림 4" descr="댄스, 예술이(가) 표시된 사진&#10;&#10;자동 생성된 설명">
              <a:extLst>
                <a:ext uri="{FF2B5EF4-FFF2-40B4-BE49-F238E27FC236}">
                  <a16:creationId xmlns:a16="http://schemas.microsoft.com/office/drawing/2014/main" id="{2B2A2943-DA5D-C1F8-FB6D-D02C7B132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68" r="19666" b="12884"/>
            <a:stretch/>
          </p:blipFill>
          <p:spPr>
            <a:xfrm>
              <a:off x="9101007" y="2025649"/>
              <a:ext cx="1702192" cy="224155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3459A3-2C0E-3A4B-54D7-72F85F5B2507}"/>
                </a:ext>
              </a:extLst>
            </p:cNvPr>
            <p:cNvSpPr/>
            <p:nvPr/>
          </p:nvSpPr>
          <p:spPr>
            <a:xfrm>
              <a:off x="9846148" y="2986928"/>
              <a:ext cx="326211" cy="185882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(-)</a:t>
              </a:r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05D34B-561A-3C1D-D8AC-FB37DC32ABE2}"/>
                </a:ext>
              </a:extLst>
            </p:cNvPr>
            <p:cNvSpPr/>
            <p:nvPr/>
          </p:nvSpPr>
          <p:spPr>
            <a:xfrm>
              <a:off x="8926251" y="3079869"/>
              <a:ext cx="738450" cy="1187330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520CA0-5FD5-AF04-7097-2A54CEFB235E}"/>
              </a:ext>
            </a:extLst>
          </p:cNvPr>
          <p:cNvGrpSpPr/>
          <p:nvPr/>
        </p:nvGrpSpPr>
        <p:grpSpPr>
          <a:xfrm>
            <a:off x="2216329" y="2025649"/>
            <a:ext cx="1883299" cy="2668345"/>
            <a:chOff x="2216329" y="2025649"/>
            <a:chExt cx="1883299" cy="266834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90084F2-1FCF-73F3-7CE7-D23725245381}"/>
                </a:ext>
              </a:extLst>
            </p:cNvPr>
            <p:cNvSpPr/>
            <p:nvPr/>
          </p:nvSpPr>
          <p:spPr>
            <a:xfrm>
              <a:off x="2216329" y="2025649"/>
              <a:ext cx="1883299" cy="2668345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7" name="그림 6" descr="그림, 예술이(가) 표시된 사진&#10;&#10;자동 생성된 설명">
              <a:extLst>
                <a:ext uri="{FF2B5EF4-FFF2-40B4-BE49-F238E27FC236}">
                  <a16:creationId xmlns:a16="http://schemas.microsoft.com/office/drawing/2014/main" id="{25B7FFDD-2C74-F3DD-98F1-2B262502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7" r="29923"/>
            <a:stretch/>
          </p:blipFill>
          <p:spPr>
            <a:xfrm>
              <a:off x="2374900" y="2260600"/>
              <a:ext cx="1667758" cy="23368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CC39AA-1AEA-8B3B-3857-759E7AFF58FB}"/>
                </a:ext>
              </a:extLst>
            </p:cNvPr>
            <p:cNvSpPr/>
            <p:nvPr/>
          </p:nvSpPr>
          <p:spPr>
            <a:xfrm>
              <a:off x="2216329" y="3391570"/>
              <a:ext cx="691971" cy="1187330"/>
            </a:xfrm>
            <a:prstGeom prst="rect">
              <a:avLst/>
            </a:prstGeom>
            <a:solidFill>
              <a:srgbClr val="2B30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90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135</Words>
  <Application>Microsoft Macintosh PowerPoint</Application>
  <PresentationFormat>와이드스크린</PresentationFormat>
  <Paragraphs>73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용석 박</dc:creator>
  <cp:lastModifiedBy>용석 박</cp:lastModifiedBy>
  <cp:revision>13</cp:revision>
  <dcterms:created xsi:type="dcterms:W3CDTF">2024-03-22T03:07:16Z</dcterms:created>
  <dcterms:modified xsi:type="dcterms:W3CDTF">2024-03-22T13:09:42Z</dcterms:modified>
</cp:coreProperties>
</file>