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2DA5-4B81-4E11-9C9C-26FE03FC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Cert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3B3D-9137-4DCF-9B33-1DE51033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people did not complete this assignment, in spite of being given two weeks to complete it</a:t>
            </a:r>
          </a:p>
          <a:p>
            <a:r>
              <a:rPr lang="en-US" dirty="0"/>
              <a:t>This was a directive from Administration</a:t>
            </a:r>
          </a:p>
          <a:p>
            <a:r>
              <a:rPr lang="en-US" dirty="0"/>
              <a:t>You are still required to do it</a:t>
            </a:r>
          </a:p>
          <a:p>
            <a:r>
              <a:rPr lang="en-US" dirty="0"/>
              <a:t>You will not pass this quarter if you do not</a:t>
            </a:r>
          </a:p>
        </p:txBody>
      </p:sp>
    </p:spTree>
    <p:extLst>
      <p:ext uri="{BB962C8B-B14F-4D97-AF65-F5344CB8AC3E}">
        <p14:creationId xmlns:p14="http://schemas.microsoft.com/office/powerpoint/2010/main" val="38074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37E4-D563-472F-B89B-3D49DA65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360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3B4B-6677-466F-860C-7C9D37A6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document proof that we did are graduation requirements, we will upload information to CTE 360</a:t>
            </a:r>
          </a:p>
          <a:p>
            <a:r>
              <a:rPr lang="en-US" dirty="0"/>
              <a:t>ITF Certification, OSHA Certification, and Guest Speaker Form</a:t>
            </a:r>
          </a:p>
          <a:p>
            <a:r>
              <a:rPr lang="en-US" dirty="0"/>
              <a:t>Seniors will change their email in CTE 360 and GitHub</a:t>
            </a:r>
          </a:p>
          <a:p>
            <a:r>
              <a:rPr lang="en-US" dirty="0"/>
              <a:t>Seniors must complete a </a:t>
            </a:r>
            <a:r>
              <a:rPr lang="en-US" dirty="0" err="1"/>
              <a:t>Lifetrack</a:t>
            </a:r>
            <a:r>
              <a:rPr lang="en-US" dirty="0"/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26171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6413-90C1-4EB3-B24B-84227308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Few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9960-973E-41DD-A9B8-32E58483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will be as serious as any other</a:t>
            </a:r>
          </a:p>
          <a:p>
            <a:r>
              <a:rPr lang="en-US" dirty="0"/>
              <a:t>How you handle it will determine what we do next week</a:t>
            </a:r>
          </a:p>
          <a:p>
            <a:r>
              <a:rPr lang="en-US" dirty="0"/>
              <a:t>Pog Audit this week</a:t>
            </a:r>
          </a:p>
          <a:p>
            <a:r>
              <a:rPr lang="en-US" dirty="0"/>
              <a:t>No pogs for teacher repellent next week</a:t>
            </a:r>
          </a:p>
          <a:p>
            <a:pPr lvl="1"/>
            <a:r>
              <a:rPr lang="en-US" dirty="0"/>
              <a:t>Cell phones are still 5 pogs per day</a:t>
            </a:r>
          </a:p>
          <a:p>
            <a:r>
              <a:rPr lang="en-US" dirty="0"/>
              <a:t>Mario Movie next week</a:t>
            </a:r>
          </a:p>
          <a:p>
            <a:pPr lvl="1"/>
            <a:r>
              <a:rPr lang="en-US" dirty="0"/>
              <a:t>The popcorn you can do any time if you pay me pogs to eat it</a:t>
            </a:r>
          </a:p>
          <a:p>
            <a:r>
              <a:rPr lang="en-US" dirty="0"/>
              <a:t>Pog Yard sale next week</a:t>
            </a:r>
          </a:p>
          <a:p>
            <a:pPr lvl="1"/>
            <a:r>
              <a:rPr lang="en-US" dirty="0"/>
              <a:t>Bring in stuff you want to sell</a:t>
            </a:r>
          </a:p>
        </p:txBody>
      </p:sp>
    </p:spTree>
    <p:extLst>
      <p:ext uri="{BB962C8B-B14F-4D97-AF65-F5344CB8AC3E}">
        <p14:creationId xmlns:p14="http://schemas.microsoft.com/office/powerpoint/2010/main" val="42312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163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OSHA Cert</vt:lpstr>
      <vt:lpstr>CTE 360</vt:lpstr>
      <vt:lpstr>Last Few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104</cp:revision>
  <dcterms:created xsi:type="dcterms:W3CDTF">2022-11-07T12:25:34Z</dcterms:created>
  <dcterms:modified xsi:type="dcterms:W3CDTF">2023-05-22T12:55:41Z</dcterms:modified>
</cp:coreProperties>
</file>