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GyX1JPTlrSEj6dmXcmY2Kp3iG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8" d="100"/>
          <a:sy n="128" d="100"/>
        </p:scale>
        <p:origin x="63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customschemas.google.com/relationships/presentationmetadata" Target="metadata"/><Relationship Id="rId28" Type="http://schemas.openxmlformats.org/officeDocument/2006/relationships/tableStyles" Target="tableStyles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11D289F4-CE24-47BD-B37E-1A1A020E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079407" y="2905661"/>
            <a:ext cx="1855558" cy="1305398"/>
          </a:xfrm>
          <a:prstGeom prst="rect">
            <a:avLst/>
          </a:prstGeom>
        </p:spPr>
      </p:pic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26C793B6-672D-4B8D-8670-61D643760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56244">
            <a:off x="3101583" y="3045266"/>
            <a:ext cx="1652418" cy="1162487"/>
          </a:xfrm>
          <a:prstGeom prst="rect">
            <a:avLst/>
          </a:prstGeom>
        </p:spPr>
      </p:pic>
      <p:pic>
        <p:nvPicPr>
          <p:cNvPr id="21" name="Picture 20" descr="Shape&#10;&#10;Description automatically generated">
            <a:extLst>
              <a:ext uri="{FF2B5EF4-FFF2-40B4-BE49-F238E27FC236}">
                <a16:creationId xmlns:a16="http://schemas.microsoft.com/office/drawing/2014/main" id="{2E80B22A-F209-4B00-B860-EFACD2B77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927192">
            <a:off x="329865" y="3004652"/>
            <a:ext cx="2175046" cy="1530160"/>
          </a:xfrm>
          <a:prstGeom prst="rect">
            <a:avLst/>
          </a:prstGeom>
        </p:spPr>
      </p:pic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4ABD03AA-7F7B-4F28-8A75-6545AEE09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937100">
            <a:off x="5843148" y="517683"/>
            <a:ext cx="2072033" cy="1457689"/>
          </a:xfrm>
          <a:prstGeom prst="rect">
            <a:avLst/>
          </a:prstGeom>
        </p:spPr>
      </p:pic>
      <p:pic>
        <p:nvPicPr>
          <p:cNvPr id="17" name="Picture 1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80DC33D-8E34-4908-9A2F-1E8C1D6907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421344">
            <a:off x="2833008" y="479791"/>
            <a:ext cx="1941604" cy="1365932"/>
          </a:xfrm>
          <a:prstGeom prst="rect">
            <a:avLst/>
          </a:prstGeom>
        </p:spPr>
      </p:pic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7748B6C-29FC-4799-BFA4-01EFCA2012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832" y="229017"/>
            <a:ext cx="2416193" cy="1377986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3A32E8-4C0B-4D70-AD4A-0BFA1B1026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8983" y="2520585"/>
            <a:ext cx="2112300" cy="1743747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0146DC6-724A-4B52-962C-231CB0DF56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608844" y="2921332"/>
            <a:ext cx="1811007" cy="1274056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B9D1827D-186D-4FA8-A66E-D2D21E1843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4174713" y="451166"/>
            <a:ext cx="1734202" cy="1220023"/>
          </a:xfrm>
          <a:prstGeom prst="rect">
            <a:avLst/>
          </a:prstGeom>
        </p:spPr>
      </p:pic>
      <p:sp>
        <p:nvSpPr>
          <p:cNvPr id="82" name="Google Shape;82;p2"/>
          <p:cNvSpPr/>
          <p:nvPr/>
        </p:nvSpPr>
        <p:spPr>
          <a:xfrm>
            <a:off x="742717" y="1805375"/>
            <a:ext cx="2318408" cy="85614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3351053" y="1805374"/>
            <a:ext cx="2300872" cy="8562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054224" y="1805375"/>
            <a:ext cx="2444943" cy="796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6068725" y="4309341"/>
            <a:ext cx="2446459" cy="759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3350953" y="4316015"/>
            <a:ext cx="2300971" cy="759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742717" y="4309341"/>
            <a:ext cx="2318407" cy="76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742717" y="280925"/>
            <a:ext cx="2350883" cy="145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3328793" y="280925"/>
            <a:ext cx="2331091" cy="146283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742717" y="2729525"/>
            <a:ext cx="2350883" cy="154405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3350953" y="2729526"/>
            <a:ext cx="2308931" cy="154405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6050400" y="2729525"/>
            <a:ext cx="2456726" cy="155039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760154" y="1737371"/>
            <a:ext cx="2300872" cy="68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CA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wants to make something new to eat. Opens a</a:t>
            </a:r>
            <a:r>
              <a:rPr lang="en-CA" sz="900" dirty="0"/>
              <a:t>pplication to search function.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3320169" y="1762698"/>
            <a:ext cx="2300872" cy="85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search function, User types separate filters to what they are looking for. Unable to find recipe they want to make.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6050400" y="4273983"/>
            <a:ext cx="2514501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CA" sz="900" dirty="0"/>
              <a:t>User decides to pick this recipe to use!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3293177" y="4219126"/>
            <a:ext cx="2358648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CA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looks through the easy recipes with step by step video tutorials, and searches up words they do not understand. 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734658" y="4219126"/>
            <a:ext cx="2326367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CA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lang="en-CA" sz="900" dirty="0"/>
              <a:t>finds a recipe they are looking for. Changes the serving size, substitute products and adds items to shopping list. 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74100" y="-48775"/>
            <a:ext cx="5377500" cy="25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Feature: </a:t>
            </a:r>
            <a:r>
              <a:rPr lang="en-CA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User, Searching For </a:t>
            </a:r>
            <a:r>
              <a:rPr lang="en-CA" sz="1200" b="1" dirty="0"/>
              <a:t>Recipe 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5EF46632-2395-4E71-926A-1DF24AF7CE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6991351" y="417041"/>
            <a:ext cx="1789055" cy="1258613"/>
          </a:xfrm>
          <a:prstGeom prst="rect">
            <a:avLst/>
          </a:prstGeom>
        </p:spPr>
      </p:pic>
      <p:sp>
        <p:nvSpPr>
          <p:cNvPr id="90" name="Google Shape;90;p2"/>
          <p:cNvSpPr/>
          <p:nvPr/>
        </p:nvSpPr>
        <p:spPr>
          <a:xfrm>
            <a:off x="6000585" y="223191"/>
            <a:ext cx="2498583" cy="15205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027576" y="1732542"/>
            <a:ext cx="2456725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00"/>
            </a:pPr>
            <a:r>
              <a:rPr lang="en-CA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opens specific filters and searches using items they have in their home, and what items they need to avoid. 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123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Abigayle LeFranc</dc:creator>
  <cp:lastModifiedBy>Abigayle LeFranc</cp:lastModifiedBy>
  <cp:revision>8</cp:revision>
  <dcterms:modified xsi:type="dcterms:W3CDTF">2020-11-01T03:47:34Z</dcterms:modified>
</cp:coreProperties>
</file>