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3e79302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3e79302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Howard intro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43e79302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43e79302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900">
                <a:solidFill>
                  <a:schemeClr val="dk1"/>
                </a:solidFill>
              </a:rPr>
              <a:t>The idea for this app came from gamers in our group and around the Howard community that are always looking for a new games or finding highly reviewed games. We thought about what would be the best way to see top games, see some reviews, and see some comments about the game and what people think about it. Finding a new games can be difficult and if a game cost money you always want to be sure you’re buying the best product for your own entertainment and be able to enjoy it and have fun.</a:t>
            </a:r>
            <a:endParaRPr sz="1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43e79302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43e79302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a Game review app called Navi. In order to do this we wanted to be able to get a endless library of popular games that is easy to navigate games and have people rate and review them. Under the games description there is available space for ratings, reviews, and comments about the game. We also used an API for the list of games that are stored in our app. There are also some more additional features that we will touch on later.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4fc8ef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4fc8ef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43e79302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43e79302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Ronte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48ec89a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48ec89a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6.jpg"/><Relationship Id="rId6" Type="http://schemas.openxmlformats.org/officeDocument/2006/relationships/image" Target="../media/image9.jpg"/><Relationship Id="rId7"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76250"/>
            <a:ext cx="8520600" cy="89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latin typeface="Impact"/>
                <a:ea typeface="Impact"/>
                <a:cs typeface="Impact"/>
                <a:sym typeface="Impact"/>
              </a:rPr>
              <a:t>N  A  V  I</a:t>
            </a:r>
            <a:endParaRPr>
              <a:solidFill>
                <a:srgbClr val="FF0000"/>
              </a:solidFill>
              <a:latin typeface="Impact"/>
              <a:ea typeface="Impact"/>
              <a:cs typeface="Impact"/>
              <a:sym typeface="Impact"/>
            </a:endParaRPr>
          </a:p>
        </p:txBody>
      </p:sp>
      <p:pic>
        <p:nvPicPr>
          <p:cNvPr id="55" name="Google Shape;55;p13"/>
          <p:cNvPicPr preferRelativeResize="0"/>
          <p:nvPr/>
        </p:nvPicPr>
        <p:blipFill>
          <a:blip r:embed="rId3">
            <a:alphaModFix/>
          </a:blip>
          <a:stretch>
            <a:fillRect/>
          </a:stretch>
        </p:blipFill>
        <p:spPr>
          <a:xfrm>
            <a:off x="2098288" y="1564225"/>
            <a:ext cx="4947425" cy="287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solidFill>
                  <a:srgbClr val="FF0000"/>
                </a:solidFill>
              </a:rPr>
              <a:t>Creators</a:t>
            </a:r>
            <a:endParaRPr sz="3020">
              <a:solidFill>
                <a:srgbClr val="FF0000"/>
              </a:solidFill>
            </a:endParaRPr>
          </a:p>
        </p:txBody>
      </p:sp>
      <p:sp>
        <p:nvSpPr>
          <p:cNvPr id="61" name="Google Shape;61;p14"/>
          <p:cNvSpPr txBox="1"/>
          <p:nvPr>
            <p:ph idx="1" type="body"/>
          </p:nvPr>
        </p:nvSpPr>
        <p:spPr>
          <a:xfrm>
            <a:off x="311700" y="3890825"/>
            <a:ext cx="8520600" cy="71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Brandon Mack	    Gerone Hamilton Jr.	  J’nya Reese	       Ronté Parker</a:t>
            </a:r>
            <a:endParaRPr/>
          </a:p>
        </p:txBody>
      </p:sp>
      <p:pic>
        <p:nvPicPr>
          <p:cNvPr id="62" name="Google Shape;62;p14"/>
          <p:cNvPicPr preferRelativeResize="0"/>
          <p:nvPr/>
        </p:nvPicPr>
        <p:blipFill rotWithShape="1">
          <a:blip r:embed="rId3">
            <a:alphaModFix/>
          </a:blip>
          <a:srcRect b="9143" l="15187" r="9477" t="2689"/>
          <a:stretch/>
        </p:blipFill>
        <p:spPr>
          <a:xfrm>
            <a:off x="2639400" y="1470825"/>
            <a:ext cx="1564925" cy="2315275"/>
          </a:xfrm>
          <a:prstGeom prst="flowChartProcess">
            <a:avLst/>
          </a:prstGeom>
          <a:noFill/>
          <a:ln>
            <a:noFill/>
          </a:ln>
        </p:spPr>
      </p:pic>
      <p:pic>
        <p:nvPicPr>
          <p:cNvPr id="63" name="Google Shape;63;p14"/>
          <p:cNvPicPr preferRelativeResize="0"/>
          <p:nvPr/>
        </p:nvPicPr>
        <p:blipFill>
          <a:blip r:embed="rId4">
            <a:alphaModFix/>
          </a:blip>
          <a:stretch>
            <a:fillRect/>
          </a:stretch>
        </p:blipFill>
        <p:spPr>
          <a:xfrm>
            <a:off x="4857994" y="1470825"/>
            <a:ext cx="1564931" cy="2315273"/>
          </a:xfrm>
          <a:prstGeom prst="rect">
            <a:avLst/>
          </a:prstGeom>
          <a:noFill/>
          <a:ln>
            <a:noFill/>
          </a:ln>
        </p:spPr>
      </p:pic>
      <p:pic>
        <p:nvPicPr>
          <p:cNvPr id="64" name="Google Shape;64;p14"/>
          <p:cNvPicPr preferRelativeResize="0"/>
          <p:nvPr/>
        </p:nvPicPr>
        <p:blipFill rotWithShape="1">
          <a:blip r:embed="rId5">
            <a:alphaModFix/>
          </a:blip>
          <a:srcRect b="9851" l="12708" r="7667" t="11710"/>
          <a:stretch/>
        </p:blipFill>
        <p:spPr>
          <a:xfrm>
            <a:off x="7076600" y="1481550"/>
            <a:ext cx="1564800" cy="2293800"/>
          </a:xfrm>
          <a:prstGeom prst="rect">
            <a:avLst/>
          </a:prstGeom>
          <a:noFill/>
          <a:ln>
            <a:noFill/>
          </a:ln>
        </p:spPr>
      </p:pic>
      <p:pic>
        <p:nvPicPr>
          <p:cNvPr id="65" name="Google Shape;65;p14"/>
          <p:cNvPicPr preferRelativeResize="0"/>
          <p:nvPr/>
        </p:nvPicPr>
        <p:blipFill rotWithShape="1">
          <a:blip r:embed="rId6">
            <a:alphaModFix/>
          </a:blip>
          <a:srcRect b="16373" l="12308" r="12316" t="0"/>
          <a:stretch/>
        </p:blipFill>
        <p:spPr>
          <a:xfrm>
            <a:off x="420925" y="1470750"/>
            <a:ext cx="1564800" cy="2315400"/>
          </a:xfrm>
          <a:prstGeom prst="rect">
            <a:avLst/>
          </a:prstGeom>
          <a:noFill/>
          <a:ln>
            <a:noFill/>
          </a:ln>
        </p:spPr>
      </p:pic>
      <p:pic>
        <p:nvPicPr>
          <p:cNvPr id="66" name="Google Shape;66;p14"/>
          <p:cNvPicPr preferRelativeResize="0"/>
          <p:nvPr/>
        </p:nvPicPr>
        <p:blipFill rotWithShape="1">
          <a:blip r:embed="rId7">
            <a:alphaModFix/>
          </a:blip>
          <a:srcRect b="54065" l="22763" r="35818" t="10323"/>
          <a:stretch/>
        </p:blipFill>
        <p:spPr>
          <a:xfrm>
            <a:off x="7076600" y="1470825"/>
            <a:ext cx="1564776" cy="2315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solidFill>
                  <a:srgbClr val="FF0000"/>
                </a:solidFill>
              </a:rPr>
              <a:t>Inspiration</a:t>
            </a:r>
            <a:endParaRPr sz="3020">
              <a:solidFill>
                <a:srgbClr val="FF0000"/>
              </a:solidFill>
            </a:endParaRPr>
          </a:p>
        </p:txBody>
      </p:sp>
      <p:sp>
        <p:nvSpPr>
          <p:cNvPr id="72" name="Google Shape;72;p15"/>
          <p:cNvSpPr txBox="1"/>
          <p:nvPr>
            <p:ph idx="1" type="body"/>
          </p:nvPr>
        </p:nvSpPr>
        <p:spPr>
          <a:xfrm>
            <a:off x="610800" y="1052800"/>
            <a:ext cx="8004600" cy="3516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People seeking new games</a:t>
            </a:r>
            <a:endParaRPr sz="2000"/>
          </a:p>
          <a:p>
            <a:pPr indent="-355600" lvl="0" marL="457200" rtl="0" algn="l">
              <a:spcBef>
                <a:spcPts val="0"/>
              </a:spcBef>
              <a:spcAft>
                <a:spcPts val="0"/>
              </a:spcAft>
              <a:buSzPts val="2000"/>
              <a:buChar char="●"/>
            </a:pPr>
            <a:r>
              <a:rPr lang="en" sz="2000"/>
              <a:t>List of popular games</a:t>
            </a:r>
            <a:endParaRPr sz="2000"/>
          </a:p>
          <a:p>
            <a:pPr indent="-355600" lvl="0" marL="457200" rtl="0" algn="l">
              <a:spcBef>
                <a:spcPts val="0"/>
              </a:spcBef>
              <a:spcAft>
                <a:spcPts val="0"/>
              </a:spcAft>
              <a:buSzPts val="2000"/>
              <a:buChar char="●"/>
            </a:pPr>
            <a:r>
              <a:rPr lang="en" sz="2000"/>
              <a:t>See reviews and comments</a:t>
            </a:r>
            <a:endParaRPr sz="2000"/>
          </a:p>
          <a:p>
            <a:pPr indent="-355600" lvl="0" marL="457200" rtl="0" algn="l">
              <a:spcBef>
                <a:spcPts val="0"/>
              </a:spcBef>
              <a:spcAft>
                <a:spcPts val="0"/>
              </a:spcAft>
              <a:buSzPts val="2000"/>
              <a:buChar char="●"/>
            </a:pPr>
            <a:r>
              <a:rPr lang="en" sz="2000"/>
              <a:t>Save money</a:t>
            </a:r>
            <a:endParaRPr sz="2000"/>
          </a:p>
          <a:p>
            <a:pPr indent="-355600" lvl="0" marL="457200" rtl="0" algn="l">
              <a:spcBef>
                <a:spcPts val="0"/>
              </a:spcBef>
              <a:spcAft>
                <a:spcPts val="0"/>
              </a:spcAft>
              <a:buSzPts val="2000"/>
              <a:buChar char="●"/>
            </a:pPr>
            <a:r>
              <a:rPr lang="en" sz="2000"/>
              <a:t>Have fun</a:t>
            </a:r>
            <a:endParaRPr sz="2000"/>
          </a:p>
        </p:txBody>
      </p:sp>
      <p:pic>
        <p:nvPicPr>
          <p:cNvPr descr="Madden 22 Cover and Release Date Revealed - SGO" id="73" name="Google Shape;73;p15"/>
          <p:cNvPicPr preferRelativeResize="0"/>
          <p:nvPr/>
        </p:nvPicPr>
        <p:blipFill>
          <a:blip r:embed="rId3">
            <a:alphaModFix/>
          </a:blip>
          <a:stretch>
            <a:fillRect/>
          </a:stretch>
        </p:blipFill>
        <p:spPr>
          <a:xfrm>
            <a:off x="6843525" y="556750"/>
            <a:ext cx="1771875" cy="2211800"/>
          </a:xfrm>
          <a:prstGeom prst="rect">
            <a:avLst/>
          </a:prstGeom>
          <a:noFill/>
          <a:ln>
            <a:noFill/>
          </a:ln>
        </p:spPr>
      </p:pic>
      <p:pic>
        <p:nvPicPr>
          <p:cNvPr descr="The Legend of Zelda: Breath of the Wild - Wikipedia" id="74" name="Google Shape;74;p15"/>
          <p:cNvPicPr preferRelativeResize="0"/>
          <p:nvPr/>
        </p:nvPicPr>
        <p:blipFill>
          <a:blip r:embed="rId4">
            <a:alphaModFix/>
          </a:blip>
          <a:stretch>
            <a:fillRect/>
          </a:stretch>
        </p:blipFill>
        <p:spPr>
          <a:xfrm>
            <a:off x="837925" y="3080500"/>
            <a:ext cx="1381250" cy="1852925"/>
          </a:xfrm>
          <a:prstGeom prst="rect">
            <a:avLst/>
          </a:prstGeom>
          <a:noFill/>
          <a:ln>
            <a:noFill/>
          </a:ln>
        </p:spPr>
      </p:pic>
      <p:pic>
        <p:nvPicPr>
          <p:cNvPr descr="Best Pc, Mobile And Console Racing Games Of 2017 | Mint" id="75" name="Google Shape;75;p15"/>
          <p:cNvPicPr preferRelativeResize="0"/>
          <p:nvPr/>
        </p:nvPicPr>
        <p:blipFill>
          <a:blip r:embed="rId5">
            <a:alphaModFix/>
          </a:blip>
          <a:stretch>
            <a:fillRect/>
          </a:stretch>
        </p:blipFill>
        <p:spPr>
          <a:xfrm>
            <a:off x="3401350" y="2693200"/>
            <a:ext cx="2661125" cy="160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59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solidFill>
                  <a:srgbClr val="FF0000"/>
                </a:solidFill>
              </a:rPr>
              <a:t>Solution</a:t>
            </a:r>
            <a:endParaRPr sz="3020">
              <a:solidFill>
                <a:srgbClr val="FF0000"/>
              </a:solidFill>
            </a:endParaRPr>
          </a:p>
        </p:txBody>
      </p:sp>
      <p:sp>
        <p:nvSpPr>
          <p:cNvPr id="81" name="Google Shape;81;p16"/>
          <p:cNvSpPr txBox="1"/>
          <p:nvPr>
            <p:ph idx="1" type="body"/>
          </p:nvPr>
        </p:nvSpPr>
        <p:spPr>
          <a:xfrm>
            <a:off x="214475" y="1152475"/>
            <a:ext cx="6258600" cy="3585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Game review app called Navi</a:t>
            </a:r>
            <a:endParaRPr sz="2000"/>
          </a:p>
          <a:p>
            <a:pPr indent="-355600" lvl="0" marL="457200" rtl="0" algn="l">
              <a:spcBef>
                <a:spcPts val="0"/>
              </a:spcBef>
              <a:spcAft>
                <a:spcPts val="0"/>
              </a:spcAft>
              <a:buSzPts val="2000"/>
              <a:buChar char="●"/>
            </a:pPr>
            <a:r>
              <a:rPr lang="en" sz="2000"/>
              <a:t>E</a:t>
            </a:r>
            <a:r>
              <a:rPr lang="en" sz="2000"/>
              <a:t>ndless library of popular games</a:t>
            </a:r>
            <a:endParaRPr sz="2000"/>
          </a:p>
          <a:p>
            <a:pPr indent="-355600" lvl="0" marL="457200" rtl="0" algn="l">
              <a:spcBef>
                <a:spcPts val="0"/>
              </a:spcBef>
              <a:spcAft>
                <a:spcPts val="0"/>
              </a:spcAft>
              <a:buSzPts val="2000"/>
              <a:buChar char="●"/>
            </a:pPr>
            <a:r>
              <a:rPr lang="en" sz="2000"/>
              <a:t>Easy to navigate</a:t>
            </a:r>
            <a:endParaRPr sz="2000"/>
          </a:p>
          <a:p>
            <a:pPr indent="-355600" lvl="0" marL="457200" rtl="0" algn="l">
              <a:spcBef>
                <a:spcPts val="0"/>
              </a:spcBef>
              <a:spcAft>
                <a:spcPts val="0"/>
              </a:spcAft>
              <a:buSzPts val="2000"/>
              <a:buChar char="●"/>
            </a:pPr>
            <a:r>
              <a:rPr lang="en" sz="2000"/>
              <a:t>Ratings, Reviews, and Comments</a:t>
            </a:r>
            <a:endParaRPr sz="2000"/>
          </a:p>
          <a:p>
            <a:pPr indent="-355600" lvl="0" marL="457200" rtl="0" algn="l">
              <a:spcBef>
                <a:spcPts val="0"/>
              </a:spcBef>
              <a:spcAft>
                <a:spcPts val="0"/>
              </a:spcAft>
              <a:buSzPts val="2000"/>
              <a:buChar char="●"/>
            </a:pPr>
            <a:r>
              <a:rPr lang="en" sz="2000"/>
              <a:t>API</a:t>
            </a:r>
            <a:endParaRPr sz="2000"/>
          </a:p>
          <a:p>
            <a:pPr indent="-355600" lvl="0" marL="457200" rtl="0" algn="l">
              <a:spcBef>
                <a:spcPts val="0"/>
              </a:spcBef>
              <a:spcAft>
                <a:spcPts val="0"/>
              </a:spcAft>
              <a:buSzPts val="2000"/>
              <a:buChar char="●"/>
            </a:pPr>
            <a:r>
              <a:rPr lang="en" sz="2000"/>
              <a:t>Additional features</a:t>
            </a:r>
            <a:endParaRPr sz="2000"/>
          </a:p>
          <a:p>
            <a:pPr indent="0" lvl="0" marL="457200" rtl="0" algn="l">
              <a:spcBef>
                <a:spcPts val="1200"/>
              </a:spcBef>
              <a:spcAft>
                <a:spcPts val="1200"/>
              </a:spcAft>
              <a:buNone/>
            </a:pPr>
            <a:r>
              <a:t/>
            </a:r>
            <a:endParaRPr sz="2000"/>
          </a:p>
        </p:txBody>
      </p:sp>
      <p:pic>
        <p:nvPicPr>
          <p:cNvPr id="82" name="Google Shape;82;p16"/>
          <p:cNvPicPr preferRelativeResize="0"/>
          <p:nvPr/>
        </p:nvPicPr>
        <p:blipFill>
          <a:blip r:embed="rId3">
            <a:alphaModFix/>
          </a:blip>
          <a:stretch>
            <a:fillRect/>
          </a:stretch>
        </p:blipFill>
        <p:spPr>
          <a:xfrm>
            <a:off x="6222926" y="294600"/>
            <a:ext cx="2609375" cy="4554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Next Steps</a:t>
            </a:r>
            <a:endParaRPr/>
          </a:p>
        </p:txBody>
      </p:sp>
      <p:sp>
        <p:nvSpPr>
          <p:cNvPr id="88" name="Google Shape;88;p17"/>
          <p:cNvSpPr txBox="1"/>
          <p:nvPr>
            <p:ph idx="1" type="body"/>
          </p:nvPr>
        </p:nvSpPr>
        <p:spPr>
          <a:xfrm>
            <a:off x="311700" y="1159850"/>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000"/>
              <a:t>In the future…</a:t>
            </a:r>
            <a:endParaRPr sz="2000"/>
          </a:p>
          <a:p>
            <a:pPr indent="-355600" lvl="0" marL="457200" rtl="0" algn="l">
              <a:lnSpc>
                <a:spcPct val="115000"/>
              </a:lnSpc>
              <a:spcBef>
                <a:spcPts val="1200"/>
              </a:spcBef>
              <a:spcAft>
                <a:spcPts val="0"/>
              </a:spcAft>
              <a:buSzPts val="2000"/>
              <a:buChar char="●"/>
            </a:pPr>
            <a:r>
              <a:rPr lang="en" sz="2000"/>
              <a:t>Amount of games</a:t>
            </a:r>
            <a:endParaRPr sz="2000"/>
          </a:p>
          <a:p>
            <a:pPr indent="-355600" lvl="0" marL="457200" rtl="0" algn="l">
              <a:lnSpc>
                <a:spcPct val="115000"/>
              </a:lnSpc>
              <a:spcBef>
                <a:spcPts val="0"/>
              </a:spcBef>
              <a:spcAft>
                <a:spcPts val="0"/>
              </a:spcAft>
              <a:buSzPts val="2000"/>
              <a:buChar char="●"/>
            </a:pPr>
            <a:r>
              <a:rPr lang="en" sz="2000"/>
              <a:t>Allow users to see others profiles</a:t>
            </a:r>
            <a:endParaRPr sz="2000"/>
          </a:p>
          <a:p>
            <a:pPr indent="-355600" lvl="0" marL="457200" rtl="0" algn="l">
              <a:lnSpc>
                <a:spcPct val="115000"/>
              </a:lnSpc>
              <a:spcBef>
                <a:spcPts val="0"/>
              </a:spcBef>
              <a:spcAft>
                <a:spcPts val="0"/>
              </a:spcAft>
              <a:buSzPts val="2000"/>
              <a:buChar char="●"/>
            </a:pPr>
            <a:r>
              <a:rPr lang="en" sz="2000"/>
              <a:t>Light and dark mode</a:t>
            </a:r>
            <a:endParaRPr sz="2000"/>
          </a:p>
          <a:p>
            <a:pPr indent="-355600" lvl="0" marL="457200" rtl="0" algn="l">
              <a:lnSpc>
                <a:spcPct val="115000"/>
              </a:lnSpc>
              <a:spcBef>
                <a:spcPts val="0"/>
              </a:spcBef>
              <a:spcAft>
                <a:spcPts val="0"/>
              </a:spcAft>
              <a:buSzPts val="2000"/>
              <a:buChar char="●"/>
            </a:pPr>
            <a:r>
              <a:rPr lang="en" sz="2000"/>
              <a:t>Pull to refresh</a:t>
            </a:r>
            <a:endParaRPr sz="2000"/>
          </a:p>
          <a:p>
            <a:pPr indent="-355600" lvl="0" marL="457200" rtl="0" algn="l">
              <a:lnSpc>
                <a:spcPct val="115000"/>
              </a:lnSpc>
              <a:spcBef>
                <a:spcPts val="0"/>
              </a:spcBef>
              <a:spcAft>
                <a:spcPts val="0"/>
              </a:spcAft>
              <a:buSzPts val="2000"/>
              <a:buChar char="●"/>
            </a:pPr>
            <a:r>
              <a:rPr lang="en" sz="2000"/>
              <a:t>Add game categories </a:t>
            </a:r>
            <a:endParaRPr sz="2000"/>
          </a:p>
          <a:p>
            <a:pPr indent="0" lvl="0" marL="0" rtl="0" algn="l">
              <a:lnSpc>
                <a:spcPct val="115000"/>
              </a:lnSpc>
              <a:spcBef>
                <a:spcPts val="1200"/>
              </a:spcBef>
              <a:spcAft>
                <a:spcPts val="0"/>
              </a:spcAft>
              <a:buNone/>
            </a:pPr>
            <a:r>
              <a:t/>
            </a:r>
            <a:endParaRPr sz="2000"/>
          </a:p>
          <a:p>
            <a:pPr indent="0" lvl="0" marL="0" rtl="0" algn="l">
              <a:lnSpc>
                <a:spcPct val="115000"/>
              </a:lnSpc>
              <a:spcBef>
                <a:spcPts val="1200"/>
              </a:spcBef>
              <a:spcAft>
                <a:spcPts val="1200"/>
              </a:spcAft>
              <a:buNone/>
            </a:pPr>
            <a:r>
              <a:rPr lang="en" sz="2000"/>
              <a:t>But, this is what we were able to accomplish</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043000"/>
            <a:ext cx="8520600" cy="10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920">
                <a:solidFill>
                  <a:srgbClr val="FF0000"/>
                </a:solidFill>
              </a:rPr>
              <a:t>App </a:t>
            </a:r>
            <a:r>
              <a:rPr lang="en" sz="5920">
                <a:solidFill>
                  <a:srgbClr val="FF0000"/>
                </a:solidFill>
              </a:rPr>
              <a:t>Demo</a:t>
            </a:r>
            <a:endParaRPr sz="592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11">
                <a:solidFill>
                  <a:srgbClr val="FF0000"/>
                </a:solidFill>
              </a:rPr>
              <a:t>THANK YOU</a:t>
            </a:r>
            <a:endParaRPr sz="3011">
              <a:solidFill>
                <a:srgbClr val="FF0000"/>
              </a:solidFill>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Special thank you to the members of CodePath and the Tech fellows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Any </a:t>
            </a:r>
            <a:r>
              <a:rPr lang="en"/>
              <a:t>Questions</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