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400622b5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400622b5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400622b5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400622b5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400622b5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400622b5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400622b5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400622b5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400622b5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400622b5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400622b5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400622b5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400622b5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400622b5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400622b5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400622b5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400622b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400622b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400622b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400622b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400622b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400622b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09100" y="554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Workout Website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75" y="1956525"/>
            <a:ext cx="3671920" cy="27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50" y="1919500"/>
            <a:ext cx="3316475" cy="2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ctrTitle"/>
          </p:nvPr>
        </p:nvSpPr>
        <p:spPr>
          <a:xfrm>
            <a:off x="2112650" y="1647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25" y="982900"/>
            <a:ext cx="5799775" cy="37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ctrTitle"/>
          </p:nvPr>
        </p:nvSpPr>
        <p:spPr>
          <a:xfrm>
            <a:off x="3172350" y="473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>
            <p:ph idx="1" type="subTitle"/>
          </p:nvPr>
        </p:nvSpPr>
        <p:spPr>
          <a:xfrm>
            <a:off x="3751225" y="1509825"/>
            <a:ext cx="48033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Creating Accounts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Adding Workouts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Adding Reviews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Trying to edit other review’s that the user didn’t make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Insertions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5083950" y="2411650"/>
            <a:ext cx="34707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my database I pre-filled out the body parts and the works that someone can choose from. As well as the gyms that people can review.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 of the inserts I did by just inserting the data on the actual website with different accounts.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Page with a Navigation Bar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00" y="1627352"/>
            <a:ext cx="5079326" cy="26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adding a workout you pick a body part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8"/>
            <a:ext cx="7038901" cy="314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that body part you will be given workouts that will focus that body part and enter sets reps and weight for the exercise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423" y="1567550"/>
            <a:ext cx="3511301" cy="33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can look at the workout history for all users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24250"/>
            <a:ext cx="7310761" cy="32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then do </a:t>
            </a:r>
            <a:r>
              <a:rPr lang="en"/>
              <a:t>faceted</a:t>
            </a:r>
            <a:r>
              <a:rPr lang="en"/>
              <a:t> search by username or by workout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5" y="1223651"/>
            <a:ext cx="6250923" cy="17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650" y="3009225"/>
            <a:ext cx="6280849" cy="18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8"/>
            <a:ext cx="5850301" cy="30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gym’s page you can select a gym to see the reviews for. You can edit and remove if you are the user that made the review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0" y="1684975"/>
            <a:ext cx="4380950" cy="20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925" y="1771400"/>
            <a:ext cx="4235299" cy="19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hard queries: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CE9178"/>
              </a:buClr>
              <a:buSzPts val="1050"/>
              <a:buFont typeface="Courier New"/>
              <a:buAutoNum type="arabicParenR"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SELECT r.rating, r.description, r.review_id, g.gym_id, g.gym_name, ur.user_id FROM gym g JOIN gym_review gr USING (gym_id) JOIN reviews r ON gr.review_id = r.review_id JOIN user_review ur ON ur.review_id = r.review_id WHERE g.gym_id = ?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'DELETE FROM user_review WHERE review_id = ?'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'DELETE FROM gym_review WHERE review_id = ?'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'DELETE FROM reviews WHERE review_id = ?'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 with this query was doing it in order without deleting a parent </a:t>
            </a:r>
            <a:r>
              <a:rPr lang="en"/>
              <a:t>attribute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The hardest part of the queries was getting the information so doing a query inside of another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