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  <p:sldMasterId id="2147483670" r:id="rId6"/>
    <p:sldMasterId id="2147483671" r:id="rId7"/>
    <p:sldMasterId id="2147483672" r:id="rId8"/>
    <p:sldMasterId id="2147483673" r:id="rId9"/>
    <p:sldMasterId id="2147483674" r:id="rId10"/>
    <p:sldMasterId id="2147483675" r:id="rId11"/>
    <p:sldMasterId id="2147483676" r:id="rId12"/>
    <p:sldMasterId id="2147483677" r:id="rId13"/>
    <p:sldMasterId id="2147483678" r:id="rId14"/>
    <p:sldMasterId id="2147483679" r:id="rId15"/>
    <p:sldMasterId id="2147483680" r:id="rId16"/>
    <p:sldMasterId id="2147483681" r:id="rId17"/>
    <p:sldMasterId id="2147483682" r:id="rId18"/>
    <p:sldMasterId id="2147483683" r:id="rId19"/>
    <p:sldMasterId id="2147483684" r:id="rId20"/>
    <p:sldMasterId id="2147483685" r:id="rId21"/>
    <p:sldMasterId id="2147483686" r:id="rId22"/>
    <p:sldMasterId id="2147483687" r:id="rId23"/>
  </p:sldMasterIdLst>
  <p:notesMasterIdLst>
    <p:notesMasterId r:id="rId24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7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6.xml"/><Relationship Id="rId20" Type="http://schemas.openxmlformats.org/officeDocument/2006/relationships/slideMaster" Target="slideMasters/slideMaster17.xml"/><Relationship Id="rId42" Type="http://schemas.openxmlformats.org/officeDocument/2006/relationships/slide" Target="slides/slide18.xml"/><Relationship Id="rId41" Type="http://schemas.openxmlformats.org/officeDocument/2006/relationships/slide" Target="slides/slide17.xml"/><Relationship Id="rId22" Type="http://schemas.openxmlformats.org/officeDocument/2006/relationships/slideMaster" Target="slideMasters/slideMaster19.xml"/><Relationship Id="rId44" Type="http://schemas.openxmlformats.org/officeDocument/2006/relationships/slide" Target="slides/slide20.xml"/><Relationship Id="rId21" Type="http://schemas.openxmlformats.org/officeDocument/2006/relationships/slideMaster" Target="slideMasters/slideMaster18.xml"/><Relationship Id="rId43" Type="http://schemas.openxmlformats.org/officeDocument/2006/relationships/slide" Target="slides/slide19.xml"/><Relationship Id="rId24" Type="http://schemas.openxmlformats.org/officeDocument/2006/relationships/notesMaster" Target="notesMasters/notesMaster1.xml"/><Relationship Id="rId23" Type="http://schemas.openxmlformats.org/officeDocument/2006/relationships/slideMaster" Target="slideMasters/slideMaster2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2.xml"/><Relationship Id="rId25" Type="http://schemas.openxmlformats.org/officeDocument/2006/relationships/slide" Target="slides/slide1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5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9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8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1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0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13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12.xml"/><Relationship Id="rId17" Type="http://schemas.openxmlformats.org/officeDocument/2006/relationships/slideMaster" Target="slideMasters/slideMaster14.xml"/><Relationship Id="rId39" Type="http://schemas.openxmlformats.org/officeDocument/2006/relationships/slide" Target="slides/slide15.xml"/><Relationship Id="rId16" Type="http://schemas.openxmlformats.org/officeDocument/2006/relationships/slideMaster" Target="slideMasters/slideMaster13.xml"/><Relationship Id="rId38" Type="http://schemas.openxmlformats.org/officeDocument/2006/relationships/slide" Target="slides/slide14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4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3073400" y="858838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3073400" y="2197102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5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889000" y="1054102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99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889000" y="2392366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6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8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9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0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1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7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 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78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4">
  <p:cSld name="Title 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927100" y="774700"/>
            <a:ext cx="41275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5">
  <p:cSld name="Title 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3957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29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104900" y="706438"/>
            <a:ext cx="660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1104900" y="2032001"/>
            <a:ext cx="66040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6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9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jp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0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11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6.xml"/><Relationship Id="rId3" Type="http://schemas.openxmlformats.org/officeDocument/2006/relationships/theme" Target="../theme/theme7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image" Target="../media/image25.jpg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10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image" Target="../media/image26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8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1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jp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1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3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27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9.jpg" id="60" name="Google Shape;6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9"/>
          <p:cNvSpPr txBox="1"/>
          <p:nvPr>
            <p:ph type="title"/>
          </p:nvPr>
        </p:nvSpPr>
        <p:spPr>
          <a:xfrm>
            <a:off x="3073400" y="858838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3073400" y="2197102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0.jpg" id="67" name="Google Shape;67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1"/>
          <p:cNvSpPr txBox="1"/>
          <p:nvPr>
            <p:ph type="title"/>
          </p:nvPr>
        </p:nvSpPr>
        <p:spPr>
          <a:xfrm>
            <a:off x="889000" y="1054102"/>
            <a:ext cx="5473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99A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99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889000" y="2392366"/>
            <a:ext cx="5473700" cy="339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3.jpg" id="74" name="Google Shape;74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5.jpg" id="81" name="Google Shape;81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5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6.jpg" id="88" name="Google Shape;88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7"/>
          <p:cNvSpPr txBox="1"/>
          <p:nvPr>
            <p:ph type="title"/>
          </p:nvPr>
        </p:nvSpPr>
        <p:spPr>
          <a:xfrm>
            <a:off x="1104900" y="17176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1104900" y="3043238"/>
            <a:ext cx="6261100" cy="315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7.jpg" id="95" name="Google Shape;95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9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7" name="Google Shape;97;p29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8.jpg" id="102" name="Google Shape;102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1"/>
          <p:cNvSpPr txBox="1"/>
          <p:nvPr>
            <p:ph type="title"/>
          </p:nvPr>
        </p:nvSpPr>
        <p:spPr>
          <a:xfrm>
            <a:off x="1104900" y="1196975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1104900" y="2522538"/>
            <a:ext cx="6261100" cy="292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.jpg" id="109" name="Google Shape;109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2.jpg" id="112" name="Google Shape;112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3.jpg" id="115" name="Google Shape;115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14.jpg" id="11" name="Google Shape;11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519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Pages4.jpg" id="118" name="Google Shape;118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2.jpg" id="18" name="Google Shape;1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2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3.jpg" id="23" name="Google Shape;23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 txBox="1"/>
          <p:nvPr>
            <p:ph type="title"/>
          </p:nvPr>
        </p:nvSpPr>
        <p:spPr>
          <a:xfrm>
            <a:off x="457200" y="2078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4.jpg" id="28" name="Google Shape;28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"/>
          <p:cNvSpPr txBox="1"/>
          <p:nvPr>
            <p:ph type="title"/>
          </p:nvPr>
        </p:nvSpPr>
        <p:spPr>
          <a:xfrm>
            <a:off x="927100" y="774700"/>
            <a:ext cx="412750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5.jpg" id="33" name="Google Shape;33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3957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5294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6.jpg" id="38" name="Google Shape;3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3"/>
          <p:cNvSpPr txBox="1"/>
          <p:nvPr>
            <p:ph type="title"/>
          </p:nvPr>
        </p:nvSpPr>
        <p:spPr>
          <a:xfrm>
            <a:off x="1104900" y="706438"/>
            <a:ext cx="660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104900" y="2032001"/>
            <a:ext cx="66040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7.jpg"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+M_04180_UnveilingMat8.jpg" id="52" name="Google Shape;52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+M_04180_UnveilingMat8.jpg" id="53" name="Google Shape;53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x.doi.org/10.1091%2Fmbc.E20-09-061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jstor.org/stable/j.ctvr33d50.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1"/>
          <p:cNvSpPr txBox="1"/>
          <p:nvPr>
            <p:ph type="title"/>
          </p:nvPr>
        </p:nvSpPr>
        <p:spPr>
          <a:xfrm>
            <a:off x="457200" y="2039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INTRO TO IEEE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0"/>
          <p:cNvSpPr txBox="1"/>
          <p:nvPr>
            <p:ph type="title"/>
          </p:nvPr>
        </p:nvSpPr>
        <p:spPr>
          <a:xfrm>
            <a:off x="187287" y="431799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How to cite an article (online journal)</a:t>
            </a:r>
            <a:endParaRPr/>
          </a:p>
        </p:txBody>
      </p:sp>
      <p:sp>
        <p:nvSpPr>
          <p:cNvPr id="185" name="Google Shape;185;p50"/>
          <p:cNvSpPr txBox="1"/>
          <p:nvPr>
            <p:ph idx="1" type="body"/>
          </p:nvPr>
        </p:nvSpPr>
        <p:spPr>
          <a:xfrm>
            <a:off x="187287" y="2032001"/>
            <a:ext cx="8747393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[1] 	R. Peterson, “We need to address ableism in science,” </a:t>
            </a:r>
            <a:r>
              <a:rPr i="1" lang="en-US"/>
              <a:t>Mol 			Biol Cell</a:t>
            </a:r>
            <a:r>
              <a:rPr lang="en-US"/>
              <a:t>., vol. 32, no. 7, pp. 507-510. Apr. 2021, doi: 							</a:t>
            </a:r>
            <a:r>
              <a:rPr lang="en-US" u="sng">
                <a:solidFill>
                  <a:schemeClr val="hlink"/>
                </a:solidFill>
                <a:hlinkClick r:id="rId3"/>
              </a:rPr>
              <a:t>10.1091/mbc.E20-09-0616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1"/>
          <p:cNvSpPr txBox="1"/>
          <p:nvPr>
            <p:ph type="title"/>
          </p:nvPr>
        </p:nvSpPr>
        <p:spPr>
          <a:xfrm>
            <a:off x="414899" y="315664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How to cite a book chapter (ebook)</a:t>
            </a:r>
            <a:endParaRPr/>
          </a:p>
        </p:txBody>
      </p:sp>
      <p:sp>
        <p:nvSpPr>
          <p:cNvPr id="191" name="Google Shape;191;p51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92" name="Google Shape;19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76" y="1477024"/>
            <a:ext cx="6367750" cy="45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1"/>
          <p:cNvSpPr txBox="1"/>
          <p:nvPr/>
        </p:nvSpPr>
        <p:spPr>
          <a:xfrm>
            <a:off x="7182998" y="1178805"/>
            <a:ext cx="1961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 title</a:t>
            </a:r>
            <a:endParaRPr/>
          </a:p>
        </p:txBody>
      </p:sp>
      <p:sp>
        <p:nvSpPr>
          <p:cNvPr id="194" name="Google Shape;194;p51"/>
          <p:cNvSpPr txBox="1"/>
          <p:nvPr/>
        </p:nvSpPr>
        <p:spPr>
          <a:xfrm>
            <a:off x="7462609" y="2787267"/>
            <a:ext cx="1350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/>
          </a:p>
        </p:txBody>
      </p:sp>
      <p:sp>
        <p:nvSpPr>
          <p:cNvPr id="195" name="Google Shape;195;p51"/>
          <p:cNvSpPr txBox="1"/>
          <p:nvPr/>
        </p:nvSpPr>
        <p:spPr>
          <a:xfrm>
            <a:off x="7998649" y="3156599"/>
            <a:ext cx="9690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 Date</a:t>
            </a:r>
            <a:endParaRPr/>
          </a:p>
        </p:txBody>
      </p:sp>
      <p:sp>
        <p:nvSpPr>
          <p:cNvPr id="196" name="Google Shape;196;p51"/>
          <p:cNvSpPr txBox="1"/>
          <p:nvPr/>
        </p:nvSpPr>
        <p:spPr>
          <a:xfrm>
            <a:off x="7799942" y="4399289"/>
            <a:ext cx="1344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2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02" name="Google Shape;20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7938"/>
            <a:ext cx="8438920" cy="501573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2"/>
          <p:cNvSpPr txBox="1"/>
          <p:nvPr/>
        </p:nvSpPr>
        <p:spPr>
          <a:xfrm>
            <a:off x="3594949" y="440675"/>
            <a:ext cx="2596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title</a:t>
            </a:r>
            <a:endParaRPr/>
          </a:p>
        </p:txBody>
      </p:sp>
      <p:sp>
        <p:nvSpPr>
          <p:cNvPr id="204" name="Google Shape;204;p52"/>
          <p:cNvSpPr txBox="1"/>
          <p:nvPr/>
        </p:nvSpPr>
        <p:spPr>
          <a:xfrm>
            <a:off x="4710409" y="1145754"/>
            <a:ext cx="16353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Pages</a:t>
            </a:r>
            <a:endParaRPr/>
          </a:p>
        </p:txBody>
      </p:sp>
      <p:sp>
        <p:nvSpPr>
          <p:cNvPr id="205" name="Google Shape;205;p52"/>
          <p:cNvSpPr txBox="1"/>
          <p:nvPr/>
        </p:nvSpPr>
        <p:spPr>
          <a:xfrm>
            <a:off x="5142071" y="2032001"/>
            <a:ext cx="1589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3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How to cite a chapter (ebook)</a:t>
            </a:r>
            <a:endParaRPr/>
          </a:p>
        </p:txBody>
      </p:sp>
      <p:sp>
        <p:nvSpPr>
          <p:cNvPr id="211" name="Google Shape;211;p53"/>
          <p:cNvSpPr txBox="1"/>
          <p:nvPr>
            <p:ph idx="1" type="body"/>
          </p:nvPr>
        </p:nvSpPr>
        <p:spPr>
          <a:xfrm>
            <a:off x="187287" y="2032001"/>
            <a:ext cx="8769425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[2]     J. Dolmage, “Introduction: The Approach,” in </a:t>
            </a:r>
            <a:r>
              <a:rPr i="1" lang="en-US"/>
              <a:t>Academic 						Ableism</a:t>
            </a:r>
            <a:r>
              <a:rPr lang="en-US"/>
              <a:t>. Ann Arbor, MI, USA: University of Michigan 							Press, 2017, pp. 1-40. [Online]. Available: 															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https://www.jstor.org/stable/j.ctvr33d50.3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4"/>
          <p:cNvSpPr txBox="1"/>
          <p:nvPr>
            <p:ph type="title"/>
          </p:nvPr>
        </p:nvSpPr>
        <p:spPr>
          <a:xfrm>
            <a:off x="212532" y="226088"/>
            <a:ext cx="73119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How to cite a document from Brightspace</a:t>
            </a:r>
            <a:endParaRPr/>
          </a:p>
        </p:txBody>
      </p:sp>
      <p:sp>
        <p:nvSpPr>
          <p:cNvPr id="217" name="Google Shape;217;p54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18" name="Google Shape;2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673" y="1369088"/>
            <a:ext cx="7832993" cy="454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5"/>
          <p:cNvSpPr txBox="1"/>
          <p:nvPr>
            <p:ph type="title"/>
          </p:nvPr>
        </p:nvSpPr>
        <p:spPr>
          <a:xfrm>
            <a:off x="121186" y="706438"/>
            <a:ext cx="85160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How to cite a document from our Brightspace</a:t>
            </a:r>
            <a:endParaRPr/>
          </a:p>
        </p:txBody>
      </p:sp>
      <p:sp>
        <p:nvSpPr>
          <p:cNvPr id="224" name="Google Shape;224;p55"/>
          <p:cNvSpPr txBox="1"/>
          <p:nvPr>
            <p:ph idx="1" type="body"/>
          </p:nvPr>
        </p:nvSpPr>
        <p:spPr>
          <a:xfrm>
            <a:off x="121185" y="1849438"/>
            <a:ext cx="9132984" cy="400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[3]		K. Skipsey. “ENGR 120 Design and Communication II 						Syllabus.” ENGR 120 (A01-A06-A12) Communications 						with Dr. Skipsey: General Course Resources.											https://bright.uvic.ca/d2l/le/lessons/184069/lessons/1487620 		(accessed March 4, 2022).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6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How we cite (in-text)</a:t>
            </a:r>
            <a:endParaRPr/>
          </a:p>
        </p:txBody>
      </p:sp>
      <p:sp>
        <p:nvSpPr>
          <p:cNvPr id="230" name="Google Shape;230;p56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Use [ ] brackets with a number that corresponds to the document in the reference page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Cite immediately after author’s name or quotation (be consistent)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Cite at end of paraphrase if you haven’t used a signal phrase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7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How we cite (in-text)</a:t>
            </a:r>
            <a:endParaRPr/>
          </a:p>
        </p:txBody>
      </p:sp>
      <p:sp>
        <p:nvSpPr>
          <p:cNvPr id="236" name="Google Shape;236;p57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Dolmage argues that “institutions (and their geographies) are powerfully rhetorical, and this rhetorical power shapes the bodies within these spaces” [2, p.7].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Dolmage [2] argues that universities occupy a rhetorical space that affects those who study and work there. He continues by exploring how these spaces exclude disabled students and faculty.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7" name="Google Shape;237;p57"/>
          <p:cNvSpPr txBox="1"/>
          <p:nvPr/>
        </p:nvSpPr>
        <p:spPr>
          <a:xfrm>
            <a:off x="7157750" y="4408398"/>
            <a:ext cx="17626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Paraphrase using signal phrase doesn’t need citation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8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IEEE Exercise</a:t>
            </a:r>
            <a:endParaRPr/>
          </a:p>
        </p:txBody>
      </p:sp>
      <p:sp>
        <p:nvSpPr>
          <p:cNvPr id="243" name="Google Shape;243;p58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 small groups, revise one of the “IEEE Worksheet” citations. You’ll present the fixed citation to the class.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Steps: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Indicate what’s wrong with the citation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Fix it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Explain it to the class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9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249" name="Google Shape;249;p59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Each kind of document has its own citation requirements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Citations should be organized in ascending order based on when they appear in the document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If in doubt, cite! Failure to cite is plagiarism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30" name="Google Shape;130;p42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Why we cite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Basics of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citation</a:t>
            </a:r>
            <a:endParaRPr/>
          </a:p>
          <a:p>
            <a:pPr indent="-139700" lvl="1" marL="31191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/>
              <a:t> in-text citation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IEEE practice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0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Further information</a:t>
            </a:r>
            <a:endParaRPr/>
          </a:p>
        </p:txBody>
      </p:sp>
      <p:sp>
        <p:nvSpPr>
          <p:cNvPr id="255" name="Google Shape;255;p60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TWE Chapter 6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IEEE Reference Guide 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3"/>
          <p:cNvSpPr txBox="1"/>
          <p:nvPr>
            <p:ph type="title"/>
          </p:nvPr>
        </p:nvSpPr>
        <p:spPr>
          <a:xfrm>
            <a:off x="317730" y="651353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Why we cite</a:t>
            </a:r>
            <a:endParaRPr/>
          </a:p>
        </p:txBody>
      </p:sp>
      <p:sp>
        <p:nvSpPr>
          <p:cNvPr id="136" name="Google Shape;136;p43"/>
          <p:cNvSpPr txBox="1"/>
          <p:nvPr>
            <p:ph idx="1" type="body"/>
          </p:nvPr>
        </p:nvSpPr>
        <p:spPr>
          <a:xfrm>
            <a:off x="317730" y="1899798"/>
            <a:ext cx="234338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Breadcrumbs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Research replication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Credit where credit’s due</a:t>
            </a:r>
            <a:endParaRPr/>
          </a:p>
        </p:txBody>
      </p:sp>
      <p:pic>
        <p:nvPicPr>
          <p:cNvPr descr="Text&#10;&#10;Description automatically generated" id="137" name="Google Shape;13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839" y="213504"/>
            <a:ext cx="5087808" cy="643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4"/>
          <p:cNvSpPr txBox="1"/>
          <p:nvPr>
            <p:ph idx="1" type="body"/>
          </p:nvPr>
        </p:nvSpPr>
        <p:spPr>
          <a:xfrm>
            <a:off x="1390650" y="41252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Failure to cite is </a:t>
            </a:r>
            <a:r>
              <a:rPr lang="en-US" sz="3600">
                <a:solidFill>
                  <a:srgbClr val="D50F14"/>
                </a:solidFill>
              </a:rPr>
              <a:t>plagiarism</a:t>
            </a:r>
            <a:endParaRPr/>
          </a:p>
        </p:txBody>
      </p:sp>
      <p:pic>
        <p:nvPicPr>
          <p:cNvPr descr="Citing Podcasts and Websites | Grammar Girl" id="143" name="Google Shape;14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746" y="1162300"/>
            <a:ext cx="8062511" cy="453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/>
          <p:nvPr>
            <p:ph type="title"/>
          </p:nvPr>
        </p:nvSpPr>
        <p:spPr>
          <a:xfrm>
            <a:off x="443888" y="491992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The Basics</a:t>
            </a:r>
            <a:endParaRPr/>
          </a:p>
        </p:txBody>
      </p:sp>
      <p:pic>
        <p:nvPicPr>
          <p:cNvPr id="149" name="Google Shape;149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" y="1634992"/>
            <a:ext cx="9144007" cy="1794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642946"/>
            <a:ext cx="9144000" cy="1794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6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What are you citing?</a:t>
            </a:r>
            <a:endParaRPr/>
          </a:p>
        </p:txBody>
      </p:sp>
      <p:sp>
        <p:nvSpPr>
          <p:cNvPr id="156" name="Google Shape;156;p46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Article from an online journal?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Book chapter from an ebook?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Document from Brightspace?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7"/>
          <p:cNvSpPr txBox="1"/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How we cite (reference page)</a:t>
            </a:r>
            <a:endParaRPr/>
          </a:p>
        </p:txBody>
      </p:sp>
      <p:sp>
        <p:nvSpPr>
          <p:cNvPr id="162" name="Google Shape;162;p47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Documents listed in ascending numerical order based on when they appear in the text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Each document assigned a specific number in [ ] brackets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Use hanging indents</a:t>
            </a:r>
            <a:endParaRPr/>
          </a:p>
          <a:p>
            <a:pPr indent="-152400" lvl="0" marL="143959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List all authors (up to 5) by first initial and last name (K. Skipsey).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02" y="1739901"/>
            <a:ext cx="9011798" cy="237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9"/>
          <p:cNvSpPr txBox="1"/>
          <p:nvPr>
            <p:ph type="title"/>
          </p:nvPr>
        </p:nvSpPr>
        <p:spPr>
          <a:xfrm>
            <a:off x="245584" y="282954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191"/>
              </a:buClr>
              <a:buSzPts val="2800"/>
              <a:buFont typeface="Arial"/>
              <a:buNone/>
            </a:pPr>
            <a:r>
              <a:rPr lang="en-US"/>
              <a:t>How to cite an article (online journal)</a:t>
            </a:r>
            <a:endParaRPr/>
          </a:p>
        </p:txBody>
      </p:sp>
      <p:sp>
        <p:nvSpPr>
          <p:cNvPr id="173" name="Google Shape;173;p49"/>
          <p:cNvSpPr txBox="1"/>
          <p:nvPr>
            <p:ph idx="1" type="body"/>
          </p:nvPr>
        </p:nvSpPr>
        <p:spPr>
          <a:xfrm>
            <a:off x="1104900" y="2032001"/>
            <a:ext cx="6261100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4395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4" name="Google Shape;17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84" y="1161550"/>
            <a:ext cx="7744858" cy="488938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9"/>
          <p:cNvSpPr txBox="1"/>
          <p:nvPr/>
        </p:nvSpPr>
        <p:spPr>
          <a:xfrm>
            <a:off x="245584" y="1707614"/>
            <a:ext cx="17374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 Title</a:t>
            </a:r>
            <a:endParaRPr/>
          </a:p>
        </p:txBody>
      </p:sp>
      <p:sp>
        <p:nvSpPr>
          <p:cNvPr id="176" name="Google Shape;176;p49"/>
          <p:cNvSpPr txBox="1"/>
          <p:nvPr/>
        </p:nvSpPr>
        <p:spPr>
          <a:xfrm>
            <a:off x="4867939" y="2224363"/>
            <a:ext cx="3434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Year, Volume/Issue, pages</a:t>
            </a:r>
            <a:endParaRPr/>
          </a:p>
        </p:txBody>
      </p:sp>
      <p:sp>
        <p:nvSpPr>
          <p:cNvPr id="177" name="Google Shape;177;p49"/>
          <p:cNvSpPr txBox="1"/>
          <p:nvPr/>
        </p:nvSpPr>
        <p:spPr>
          <a:xfrm>
            <a:off x="4572000" y="2762909"/>
            <a:ext cx="120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</a:t>
            </a:r>
            <a:endParaRPr/>
          </a:p>
        </p:txBody>
      </p:sp>
      <p:sp>
        <p:nvSpPr>
          <p:cNvPr id="178" name="Google Shape;178;p49"/>
          <p:cNvSpPr txBox="1"/>
          <p:nvPr/>
        </p:nvSpPr>
        <p:spPr>
          <a:xfrm>
            <a:off x="5916058" y="3234149"/>
            <a:ext cx="2445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Article Title</a:t>
            </a:r>
            <a:endParaRPr/>
          </a:p>
        </p:txBody>
      </p:sp>
      <p:sp>
        <p:nvSpPr>
          <p:cNvPr id="179" name="Google Shape;179;p49"/>
          <p:cNvSpPr txBox="1"/>
          <p:nvPr/>
        </p:nvSpPr>
        <p:spPr>
          <a:xfrm>
            <a:off x="4151149" y="3491244"/>
            <a:ext cx="1639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Vic Edge title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UVic Edge content 1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UVic Edge content 8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UVic Edge content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UVic Edge title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UVic Edge title 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UVic Edge content 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UVic Edge title 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UVic Edge content 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UVic Edge content 9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UVic Edge content 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Vic Edge title 5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Vic Edge content 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Vic Edge content 6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UVic Edge content 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UVic Edge content 1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