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8.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5.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9.xml"/>
  <Override ContentType="application/vnd.openxmlformats-officedocument.presentationml.slideMaster+xml" PartName="/ppt/slideMasters/slideMaster14.xml"/>
  <Override ContentType="application/vnd.openxmlformats-officedocument.presentationml.slideMaster+xml" PartName="/ppt/slideMasters/slideMaster17.xml"/>
  <Override ContentType="application/vnd.openxmlformats-officedocument.presentationml.slideMaster+xml" PartName="/ppt/slideMasters/slideMaster12.xml"/>
  <Override ContentType="application/vnd.openxmlformats-officedocument.presentationml.slideMaster+xml" PartName="/ppt/slideMasters/slideMaster16.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20.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14.xml"/>
  <Override ContentType="application/vnd.openxmlformats-officedocument.theme+xml" PartName="/ppt/theme/theme6.xml"/>
  <Override ContentType="application/vnd.openxmlformats-officedocument.theme+xml" PartName="/ppt/theme/theme19.xml"/>
  <Override ContentType="application/vnd.openxmlformats-officedocument.theme+xml" PartName="/ppt/theme/theme3.xml"/>
  <Override ContentType="application/vnd.openxmlformats-officedocument.theme+xml" PartName="/ppt/theme/theme20.xml"/>
  <Override ContentType="application/vnd.openxmlformats-officedocument.theme+xml" PartName="/ppt/theme/theme17.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1.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18.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6.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9" r:id="rId4"/>
    <p:sldMasterId id="2147483670" r:id="rId5"/>
    <p:sldMasterId id="2147483671" r:id="rId6"/>
    <p:sldMasterId id="2147483672" r:id="rId7"/>
    <p:sldMasterId id="2147483673" r:id="rId8"/>
    <p:sldMasterId id="2147483674" r:id="rId9"/>
    <p:sldMasterId id="2147483675" r:id="rId10"/>
    <p:sldMasterId id="2147483676" r:id="rId11"/>
    <p:sldMasterId id="2147483677" r:id="rId12"/>
    <p:sldMasterId id="2147483678" r:id="rId13"/>
    <p:sldMasterId id="2147483679" r:id="rId14"/>
    <p:sldMasterId id="2147483680" r:id="rId15"/>
    <p:sldMasterId id="2147483681" r:id="rId16"/>
    <p:sldMasterId id="2147483682" r:id="rId17"/>
    <p:sldMasterId id="2147483683" r:id="rId18"/>
    <p:sldMasterId id="2147483684" r:id="rId19"/>
    <p:sldMasterId id="2147483685" r:id="rId20"/>
    <p:sldMasterId id="2147483686" r:id="rId21"/>
    <p:sldMasterId id="2147483687" r:id="rId22"/>
    <p:sldMasterId id="2147483688" r:id="rId23"/>
  </p:sldMasterIdLst>
  <p:notesMasterIdLst>
    <p:notesMasterId r:id="rId24"/>
  </p:notesMasterIdLst>
  <p:sldIdLst>
    <p:sldId id="256" r:id="rId25"/>
    <p:sldId id="257" r:id="rId26"/>
    <p:sldId id="258" r:id="rId27"/>
    <p:sldId id="259" r:id="rId28"/>
    <p:sldId id="260" r:id="rId29"/>
    <p:sldId id="261" r:id="rId30"/>
    <p:sldId id="262" r:id="rId31"/>
    <p:sldId id="263" r:id="rId32"/>
    <p:sldId id="264" r:id="rId33"/>
    <p:sldId id="265" r:id="rId34"/>
    <p:sldId id="266" r:id="rId35"/>
    <p:sldId id="267" r:id="rId36"/>
    <p:sldId id="268" r:id="rId37"/>
    <p:sldId id="269" r:id="rId38"/>
    <p:sldId id="270" r:id="rId39"/>
    <p:sldId id="271" r:id="rId4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15:clr>
            <a:srgbClr val="A4A3A4"/>
          </p15:clr>
        </p15:guide>
        <p15:guide id="2" pos="7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orient="horz"/>
        <p:guide pos="738"/>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16.xml"/><Relationship Id="rId20" Type="http://schemas.openxmlformats.org/officeDocument/2006/relationships/slideMaster" Target="slideMasters/slideMaster17.xml"/><Relationship Id="rId22" Type="http://schemas.openxmlformats.org/officeDocument/2006/relationships/slideMaster" Target="slideMasters/slideMaster19.xml"/><Relationship Id="rId21" Type="http://schemas.openxmlformats.org/officeDocument/2006/relationships/slideMaster" Target="slideMasters/slideMaster18.xml"/><Relationship Id="rId24" Type="http://schemas.openxmlformats.org/officeDocument/2006/relationships/notesMaster" Target="notesMasters/notesMaster1.xml"/><Relationship Id="rId23" Type="http://schemas.openxmlformats.org/officeDocument/2006/relationships/slideMaster" Target="slideMasters/slideMaster20.xml"/><Relationship Id="rId1" Type="http://schemas.openxmlformats.org/officeDocument/2006/relationships/theme" Target="theme/theme1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26" Type="http://schemas.openxmlformats.org/officeDocument/2006/relationships/slide" Target="slides/slide2.xml"/><Relationship Id="rId25" Type="http://schemas.openxmlformats.org/officeDocument/2006/relationships/slide" Target="slides/slide1.xml"/><Relationship Id="rId28" Type="http://schemas.openxmlformats.org/officeDocument/2006/relationships/slide" Target="slides/slide4.xml"/><Relationship Id="rId27"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5.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7.xml"/><Relationship Id="rId30" Type="http://schemas.openxmlformats.org/officeDocument/2006/relationships/slide" Target="slides/slide6.xml"/><Relationship Id="rId11" Type="http://schemas.openxmlformats.org/officeDocument/2006/relationships/slideMaster" Target="slideMasters/slideMaster8.xml"/><Relationship Id="rId33" Type="http://schemas.openxmlformats.org/officeDocument/2006/relationships/slide" Target="slides/slide9.xml"/><Relationship Id="rId10" Type="http://schemas.openxmlformats.org/officeDocument/2006/relationships/slideMaster" Target="slideMasters/slideMaster7.xml"/><Relationship Id="rId32" Type="http://schemas.openxmlformats.org/officeDocument/2006/relationships/slide" Target="slides/slide8.xml"/><Relationship Id="rId13" Type="http://schemas.openxmlformats.org/officeDocument/2006/relationships/slideMaster" Target="slideMasters/slideMaster10.xml"/><Relationship Id="rId35" Type="http://schemas.openxmlformats.org/officeDocument/2006/relationships/slide" Target="slides/slide11.xml"/><Relationship Id="rId12" Type="http://schemas.openxmlformats.org/officeDocument/2006/relationships/slideMaster" Target="slideMasters/slideMaster9.xml"/><Relationship Id="rId34" Type="http://schemas.openxmlformats.org/officeDocument/2006/relationships/slide" Target="slides/slide10.xml"/><Relationship Id="rId15" Type="http://schemas.openxmlformats.org/officeDocument/2006/relationships/slideMaster" Target="slideMasters/slideMaster12.xml"/><Relationship Id="rId37" Type="http://schemas.openxmlformats.org/officeDocument/2006/relationships/slide" Target="slides/slide13.xml"/><Relationship Id="rId14" Type="http://schemas.openxmlformats.org/officeDocument/2006/relationships/slideMaster" Target="slideMasters/slideMaster11.xml"/><Relationship Id="rId36" Type="http://schemas.openxmlformats.org/officeDocument/2006/relationships/slide" Target="slides/slide12.xml"/><Relationship Id="rId17" Type="http://schemas.openxmlformats.org/officeDocument/2006/relationships/slideMaster" Target="slideMasters/slideMaster14.xml"/><Relationship Id="rId39" Type="http://schemas.openxmlformats.org/officeDocument/2006/relationships/slide" Target="slides/slide15.xml"/><Relationship Id="rId16" Type="http://schemas.openxmlformats.org/officeDocument/2006/relationships/slideMaster" Target="slideMasters/slideMaster13.xml"/><Relationship Id="rId38" Type="http://schemas.openxmlformats.org/officeDocument/2006/relationships/slide" Target="slides/slide14.xml"/><Relationship Id="rId19" Type="http://schemas.openxmlformats.org/officeDocument/2006/relationships/slideMaster" Target="slideMasters/slideMaster16.xml"/><Relationship Id="rId18" Type="http://schemas.openxmlformats.org/officeDocument/2006/relationships/slideMaster" Target="slideMasters/slideMaster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  From </a:t>
            </a:r>
            <a:r>
              <a:rPr i="1" lang="en-US"/>
              <a:t>Thing Explainer</a:t>
            </a:r>
            <a:endParaRPr i="1"/>
          </a:p>
        </p:txBody>
      </p:sp>
      <p:sp>
        <p:nvSpPr>
          <p:cNvPr id="154" name="Google Shape;15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p:cSld name="Title 1">
    <p:spTree>
      <p:nvGrpSpPr>
        <p:cNvPr id="12" name="Shape 12"/>
        <p:cNvGrpSpPr/>
        <p:nvPr/>
      </p:nvGrpSpPr>
      <p:grpSpPr>
        <a:xfrm>
          <a:off x="0" y="0"/>
          <a:ext cx="0" cy="0"/>
          <a:chOff x="0" y="0"/>
          <a:chExt cx="0" cy="0"/>
        </a:xfrm>
      </p:grpSpPr>
      <p:sp>
        <p:nvSpPr>
          <p:cNvPr id="13" name="Google Shape;13;p2"/>
          <p:cNvSpPr txBox="1"/>
          <p:nvPr>
            <p:ph type="title"/>
          </p:nvPr>
        </p:nvSpPr>
        <p:spPr>
          <a:xfrm>
            <a:off x="457200" y="20399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3">
  <p:cSld name="Content 3">
    <p:spTree>
      <p:nvGrpSpPr>
        <p:cNvPr id="64" name="Shape 64"/>
        <p:cNvGrpSpPr/>
        <p:nvPr/>
      </p:nvGrpSpPr>
      <p:grpSpPr>
        <a:xfrm>
          <a:off x="0" y="0"/>
          <a:ext cx="0" cy="0"/>
          <a:chOff x="0" y="0"/>
          <a:chExt cx="0" cy="0"/>
        </a:xfrm>
      </p:grpSpPr>
      <p:sp>
        <p:nvSpPr>
          <p:cNvPr id="65" name="Google Shape;65;p19"/>
          <p:cNvSpPr txBox="1"/>
          <p:nvPr>
            <p:ph idx="1" type="body"/>
          </p:nvPr>
        </p:nvSpPr>
        <p:spPr>
          <a:xfrm>
            <a:off x="1104900" y="2032000"/>
            <a:ext cx="6261100" cy="4152899"/>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6" name="Google Shape;66;p19"/>
          <p:cNvSpPr txBox="1"/>
          <p:nvPr>
            <p:ph type="title"/>
          </p:nvPr>
        </p:nvSpPr>
        <p:spPr>
          <a:xfrm>
            <a:off x="1104900" y="706438"/>
            <a:ext cx="62611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0E3C7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4" type="obj">
  <p:cSld name="OBJECT">
    <p:spTree>
      <p:nvGrpSpPr>
        <p:cNvPr id="71" name="Shape 71"/>
        <p:cNvGrpSpPr/>
        <p:nvPr/>
      </p:nvGrpSpPr>
      <p:grpSpPr>
        <a:xfrm>
          <a:off x="0" y="0"/>
          <a:ext cx="0" cy="0"/>
          <a:chOff x="0" y="0"/>
          <a:chExt cx="0" cy="0"/>
        </a:xfrm>
      </p:grpSpPr>
      <p:sp>
        <p:nvSpPr>
          <p:cNvPr id="72" name="Google Shape;72;p21"/>
          <p:cNvSpPr txBox="1"/>
          <p:nvPr>
            <p:ph type="title"/>
          </p:nvPr>
        </p:nvSpPr>
        <p:spPr>
          <a:xfrm>
            <a:off x="3073400" y="858838"/>
            <a:ext cx="54737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0E3C7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1"/>
          <p:cNvSpPr txBox="1"/>
          <p:nvPr>
            <p:ph idx="1" type="body"/>
          </p:nvPr>
        </p:nvSpPr>
        <p:spPr>
          <a:xfrm>
            <a:off x="3073400" y="2197102"/>
            <a:ext cx="5473700" cy="3390898"/>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5" type="obj">
  <p:cSld name="OBJECT">
    <p:spTree>
      <p:nvGrpSpPr>
        <p:cNvPr id="78" name="Shape 78"/>
        <p:cNvGrpSpPr/>
        <p:nvPr/>
      </p:nvGrpSpPr>
      <p:grpSpPr>
        <a:xfrm>
          <a:off x="0" y="0"/>
          <a:ext cx="0" cy="0"/>
          <a:chOff x="0" y="0"/>
          <a:chExt cx="0" cy="0"/>
        </a:xfrm>
      </p:grpSpPr>
      <p:sp>
        <p:nvSpPr>
          <p:cNvPr id="79" name="Google Shape;79;p23"/>
          <p:cNvSpPr txBox="1"/>
          <p:nvPr>
            <p:ph type="title"/>
          </p:nvPr>
        </p:nvSpPr>
        <p:spPr>
          <a:xfrm>
            <a:off x="889000" y="1054102"/>
            <a:ext cx="54737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00599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3"/>
          <p:cNvSpPr txBox="1"/>
          <p:nvPr>
            <p:ph idx="1" type="body"/>
          </p:nvPr>
        </p:nvSpPr>
        <p:spPr>
          <a:xfrm>
            <a:off x="889000" y="2392366"/>
            <a:ext cx="5473700" cy="3390898"/>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6" type="obj">
  <p:cSld name="OBJECT">
    <p:spTree>
      <p:nvGrpSpPr>
        <p:cNvPr id="85" name="Shape 85"/>
        <p:cNvGrpSpPr/>
        <p:nvPr/>
      </p:nvGrpSpPr>
      <p:grpSpPr>
        <a:xfrm>
          <a:off x="0" y="0"/>
          <a:ext cx="0" cy="0"/>
          <a:chOff x="0" y="0"/>
          <a:chExt cx="0" cy="0"/>
        </a:xfrm>
      </p:grpSpPr>
      <p:sp>
        <p:nvSpPr>
          <p:cNvPr id="86" name="Google Shape;86;p25"/>
          <p:cNvSpPr txBox="1"/>
          <p:nvPr>
            <p:ph type="title"/>
          </p:nvPr>
        </p:nvSpPr>
        <p:spPr>
          <a:xfrm>
            <a:off x="1104900" y="706438"/>
            <a:ext cx="62611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38CD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25"/>
          <p:cNvSpPr txBox="1"/>
          <p:nvPr>
            <p:ph idx="1" type="body"/>
          </p:nvPr>
        </p:nvSpPr>
        <p:spPr>
          <a:xfrm>
            <a:off x="1104900" y="2032001"/>
            <a:ext cx="6261100" cy="38227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8" type="obj">
  <p:cSld name="OBJECT">
    <p:spTree>
      <p:nvGrpSpPr>
        <p:cNvPr id="92" name="Shape 92"/>
        <p:cNvGrpSpPr/>
        <p:nvPr/>
      </p:nvGrpSpPr>
      <p:grpSpPr>
        <a:xfrm>
          <a:off x="0" y="0"/>
          <a:ext cx="0" cy="0"/>
          <a:chOff x="0" y="0"/>
          <a:chExt cx="0" cy="0"/>
        </a:xfrm>
      </p:grpSpPr>
      <p:sp>
        <p:nvSpPr>
          <p:cNvPr id="93" name="Google Shape;93;p27"/>
          <p:cNvSpPr txBox="1"/>
          <p:nvPr>
            <p:ph type="title"/>
          </p:nvPr>
        </p:nvSpPr>
        <p:spPr>
          <a:xfrm>
            <a:off x="1104900" y="1717675"/>
            <a:ext cx="62611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38CD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27"/>
          <p:cNvSpPr txBox="1"/>
          <p:nvPr>
            <p:ph idx="1" type="body"/>
          </p:nvPr>
        </p:nvSpPr>
        <p:spPr>
          <a:xfrm>
            <a:off x="1104900" y="3043238"/>
            <a:ext cx="6261100" cy="3154362"/>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9" type="obj">
  <p:cSld name="OBJECT">
    <p:spTree>
      <p:nvGrpSpPr>
        <p:cNvPr id="99" name="Shape 99"/>
        <p:cNvGrpSpPr/>
        <p:nvPr/>
      </p:nvGrpSpPr>
      <p:grpSpPr>
        <a:xfrm>
          <a:off x="0" y="0"/>
          <a:ext cx="0" cy="0"/>
          <a:chOff x="0" y="0"/>
          <a:chExt cx="0" cy="0"/>
        </a:xfrm>
      </p:grpSpPr>
      <p:sp>
        <p:nvSpPr>
          <p:cNvPr id="100" name="Google Shape;100;p29"/>
          <p:cNvSpPr txBox="1"/>
          <p:nvPr>
            <p:ph type="title"/>
          </p:nvPr>
        </p:nvSpPr>
        <p:spPr>
          <a:xfrm>
            <a:off x="1104900" y="1717675"/>
            <a:ext cx="62611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005191"/>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29"/>
          <p:cNvSpPr txBox="1"/>
          <p:nvPr>
            <p:ph idx="1" type="body"/>
          </p:nvPr>
        </p:nvSpPr>
        <p:spPr>
          <a:xfrm>
            <a:off x="1104900" y="3043238"/>
            <a:ext cx="6261100" cy="3154362"/>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10" type="obj">
  <p:cSld name="OBJECT">
    <p:spTree>
      <p:nvGrpSpPr>
        <p:cNvPr id="106" name="Shape 106"/>
        <p:cNvGrpSpPr/>
        <p:nvPr/>
      </p:nvGrpSpPr>
      <p:grpSpPr>
        <a:xfrm>
          <a:off x="0" y="0"/>
          <a:ext cx="0" cy="0"/>
          <a:chOff x="0" y="0"/>
          <a:chExt cx="0" cy="0"/>
        </a:xfrm>
      </p:grpSpPr>
      <p:sp>
        <p:nvSpPr>
          <p:cNvPr id="107" name="Google Shape;107;p31"/>
          <p:cNvSpPr txBox="1"/>
          <p:nvPr>
            <p:ph type="title"/>
          </p:nvPr>
        </p:nvSpPr>
        <p:spPr>
          <a:xfrm>
            <a:off x="1104900" y="1196975"/>
            <a:ext cx="62611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31"/>
          <p:cNvSpPr txBox="1"/>
          <p:nvPr>
            <p:ph idx="1" type="body"/>
          </p:nvPr>
        </p:nvSpPr>
        <p:spPr>
          <a:xfrm>
            <a:off x="1104900" y="2522538"/>
            <a:ext cx="6261100" cy="2925762"/>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11" type="obj">
  <p:cSld name="OBJECT">
    <p:spTree>
      <p:nvGrpSpPr>
        <p:cNvPr id="113" name="Shape 113"/>
        <p:cNvGrpSpPr/>
        <p:nvPr/>
      </p:nvGrpSpPr>
      <p:grpSpPr>
        <a:xfrm>
          <a:off x="0" y="0"/>
          <a:ext cx="0" cy="0"/>
          <a:chOff x="0" y="0"/>
          <a:chExt cx="0" cy="0"/>
        </a:xfrm>
      </p:grpSpPr>
      <p:sp>
        <p:nvSpPr>
          <p:cNvPr id="114" name="Google Shape;114;p33"/>
          <p:cNvSpPr txBox="1"/>
          <p:nvPr>
            <p:ph type="title"/>
          </p:nvPr>
        </p:nvSpPr>
        <p:spPr>
          <a:xfrm>
            <a:off x="1104900" y="1196975"/>
            <a:ext cx="62611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33"/>
          <p:cNvSpPr txBox="1"/>
          <p:nvPr>
            <p:ph idx="1" type="body"/>
          </p:nvPr>
        </p:nvSpPr>
        <p:spPr>
          <a:xfrm>
            <a:off x="1104900" y="2522538"/>
            <a:ext cx="6261100" cy="2925762"/>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8" name="Shape 118"/>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21" name="Shape 12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7" type="obj">
  <p:cSld name="OBJECT">
    <p:spTree>
      <p:nvGrpSpPr>
        <p:cNvPr id="18" name="Shape 18"/>
        <p:cNvGrpSpPr/>
        <p:nvPr/>
      </p:nvGrpSpPr>
      <p:grpSpPr>
        <a:xfrm>
          <a:off x="0" y="0"/>
          <a:ext cx="0" cy="0"/>
          <a:chOff x="0" y="0"/>
          <a:chExt cx="0" cy="0"/>
        </a:xfrm>
      </p:grpSpPr>
      <p:sp>
        <p:nvSpPr>
          <p:cNvPr id="19" name="Google Shape;19;p4"/>
          <p:cNvSpPr txBox="1"/>
          <p:nvPr>
            <p:ph type="title"/>
          </p:nvPr>
        </p:nvSpPr>
        <p:spPr>
          <a:xfrm>
            <a:off x="1104900" y="706438"/>
            <a:ext cx="62611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00519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4"/>
          <p:cNvSpPr txBox="1"/>
          <p:nvPr>
            <p:ph idx="1" type="body"/>
          </p:nvPr>
        </p:nvSpPr>
        <p:spPr>
          <a:xfrm>
            <a:off x="1104900" y="2032001"/>
            <a:ext cx="6261100" cy="38227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24" name="Shape 1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27" name="Shape 12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5"/>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3" name="Google Shape;23;p5"/>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4" name="Google Shape;24;p5"/>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Arial"/>
                <a:ea typeface="Arial"/>
                <a:cs typeface="Arial"/>
                <a:sym typeface="Arial"/>
              </a:defRPr>
            </a:lvl1pPr>
            <a:lvl2pPr indent="0" lvl="1" marL="0" marR="0" rtl="0" algn="l">
              <a:spcBef>
                <a:spcPts val="0"/>
              </a:spcBef>
              <a:buNone/>
              <a:defRPr b="0" i="0" sz="1800" u="none" cap="none" strike="noStrike">
                <a:solidFill>
                  <a:schemeClr val="dk1"/>
                </a:solidFill>
                <a:latin typeface="Arial"/>
                <a:ea typeface="Arial"/>
                <a:cs typeface="Arial"/>
                <a:sym typeface="Arial"/>
              </a:defRPr>
            </a:lvl2pPr>
            <a:lvl3pPr indent="0" lvl="2" marL="0" marR="0" rtl="0" algn="l">
              <a:spcBef>
                <a:spcPts val="0"/>
              </a:spcBef>
              <a:buNone/>
              <a:defRPr b="0" i="0" sz="1800" u="none" cap="none" strike="noStrike">
                <a:solidFill>
                  <a:schemeClr val="dk1"/>
                </a:solidFill>
                <a:latin typeface="Arial"/>
                <a:ea typeface="Arial"/>
                <a:cs typeface="Arial"/>
                <a:sym typeface="Arial"/>
              </a:defRPr>
            </a:lvl3pPr>
            <a:lvl4pPr indent="0" lvl="3" marL="0" marR="0" rtl="0" algn="l">
              <a:spcBef>
                <a:spcPts val="0"/>
              </a:spcBef>
              <a:buNone/>
              <a:defRPr b="0" i="0" sz="1800" u="none" cap="none" strike="noStrike">
                <a:solidFill>
                  <a:schemeClr val="dk1"/>
                </a:solidFill>
                <a:latin typeface="Arial"/>
                <a:ea typeface="Arial"/>
                <a:cs typeface="Arial"/>
                <a:sym typeface="Arial"/>
              </a:defRPr>
            </a:lvl4pPr>
            <a:lvl5pPr indent="0" lvl="4" marL="0" marR="0" rtl="0" algn="l">
              <a:spcBef>
                <a:spcPts val="0"/>
              </a:spcBef>
              <a:buNone/>
              <a:defRPr b="0" i="0" sz="1800" u="none" cap="none" strike="noStrike">
                <a:solidFill>
                  <a:schemeClr val="dk1"/>
                </a:solidFill>
                <a:latin typeface="Arial"/>
                <a:ea typeface="Arial"/>
                <a:cs typeface="Arial"/>
                <a:sym typeface="Arial"/>
              </a:defRPr>
            </a:lvl5pPr>
            <a:lvl6pPr indent="0" lvl="5" marL="0" marR="0" rtl="0" algn="l">
              <a:spcBef>
                <a:spcPts val="0"/>
              </a:spcBef>
              <a:buNone/>
              <a:defRPr b="0" i="0" sz="1800" u="none" cap="none" strike="noStrike">
                <a:solidFill>
                  <a:schemeClr val="dk1"/>
                </a:solidFill>
                <a:latin typeface="Arial"/>
                <a:ea typeface="Arial"/>
                <a:cs typeface="Arial"/>
                <a:sym typeface="Arial"/>
              </a:defRPr>
            </a:lvl6pPr>
            <a:lvl7pPr indent="0" lvl="6" marL="0" marR="0" rtl="0" algn="l">
              <a:spcBef>
                <a:spcPts val="0"/>
              </a:spcBef>
              <a:buNone/>
              <a:defRPr b="0" i="0" sz="1800" u="none" cap="none" strike="noStrike">
                <a:solidFill>
                  <a:schemeClr val="dk1"/>
                </a:solidFill>
                <a:latin typeface="Arial"/>
                <a:ea typeface="Arial"/>
                <a:cs typeface="Arial"/>
                <a:sym typeface="Arial"/>
              </a:defRPr>
            </a:lvl7pPr>
            <a:lvl8pPr indent="0" lvl="7" marL="0" marR="0" rtl="0" algn="l">
              <a:spcBef>
                <a:spcPts val="0"/>
              </a:spcBef>
              <a:buNone/>
              <a:defRPr b="0" i="0" sz="1800" u="none" cap="none" strike="noStrike">
                <a:solidFill>
                  <a:schemeClr val="dk1"/>
                </a:solidFill>
                <a:latin typeface="Arial"/>
                <a:ea typeface="Arial"/>
                <a:cs typeface="Arial"/>
                <a:sym typeface="Arial"/>
              </a:defRPr>
            </a:lvl8pPr>
            <a:lvl9pPr indent="0" lvl="8" marL="0" marR="0" rtl="0" algn="l">
              <a:spcBef>
                <a:spcPts val="0"/>
              </a:spcBef>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p:cSld name="Title 2">
    <p:spTree>
      <p:nvGrpSpPr>
        <p:cNvPr id="28" name="Shape 28"/>
        <p:cNvGrpSpPr/>
        <p:nvPr/>
      </p:nvGrpSpPr>
      <p:grpSpPr>
        <a:xfrm>
          <a:off x="0" y="0"/>
          <a:ext cx="0" cy="0"/>
          <a:chOff x="0" y="0"/>
          <a:chExt cx="0" cy="0"/>
        </a:xfrm>
      </p:grpSpPr>
      <p:sp>
        <p:nvSpPr>
          <p:cNvPr id="29" name="Google Shape;29;p7"/>
          <p:cNvSpPr txBox="1"/>
          <p:nvPr>
            <p:ph type="title"/>
          </p:nvPr>
        </p:nvSpPr>
        <p:spPr>
          <a:xfrm>
            <a:off x="457200" y="2052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3">
  <p:cSld name="Title 3">
    <p:spTree>
      <p:nvGrpSpPr>
        <p:cNvPr id="33" name="Shape 33"/>
        <p:cNvGrpSpPr/>
        <p:nvPr/>
      </p:nvGrpSpPr>
      <p:grpSpPr>
        <a:xfrm>
          <a:off x="0" y="0"/>
          <a:ext cx="0" cy="0"/>
          <a:chOff x="0" y="0"/>
          <a:chExt cx="0" cy="0"/>
        </a:xfrm>
      </p:grpSpPr>
      <p:sp>
        <p:nvSpPr>
          <p:cNvPr id="34" name="Google Shape;34;p9"/>
          <p:cNvSpPr txBox="1"/>
          <p:nvPr>
            <p:ph type="title"/>
          </p:nvPr>
        </p:nvSpPr>
        <p:spPr>
          <a:xfrm>
            <a:off x="457200" y="20780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0E3C7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p:cSld name="Title 4">
    <p:spTree>
      <p:nvGrpSpPr>
        <p:cNvPr id="38" name="Shape 38"/>
        <p:cNvGrpSpPr/>
        <p:nvPr/>
      </p:nvGrpSpPr>
      <p:grpSpPr>
        <a:xfrm>
          <a:off x="0" y="0"/>
          <a:ext cx="0" cy="0"/>
          <a:chOff x="0" y="0"/>
          <a:chExt cx="0" cy="0"/>
        </a:xfrm>
      </p:grpSpPr>
      <p:sp>
        <p:nvSpPr>
          <p:cNvPr id="39" name="Google Shape;39;p11"/>
          <p:cNvSpPr txBox="1"/>
          <p:nvPr>
            <p:ph type="title"/>
          </p:nvPr>
        </p:nvSpPr>
        <p:spPr>
          <a:xfrm>
            <a:off x="927100" y="774700"/>
            <a:ext cx="4127500" cy="2616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5">
  <p:cSld name="Title 5">
    <p:spTree>
      <p:nvGrpSpPr>
        <p:cNvPr id="43" name="Shape 43"/>
        <p:cNvGrpSpPr/>
        <p:nvPr/>
      </p:nvGrpSpPr>
      <p:grpSpPr>
        <a:xfrm>
          <a:off x="0" y="0"/>
          <a:ext cx="0" cy="0"/>
          <a:chOff x="0" y="0"/>
          <a:chExt cx="0" cy="0"/>
        </a:xfrm>
      </p:grpSpPr>
      <p:sp>
        <p:nvSpPr>
          <p:cNvPr id="44" name="Google Shape;44;p13"/>
          <p:cNvSpPr txBox="1"/>
          <p:nvPr>
            <p:ph type="title"/>
          </p:nvPr>
        </p:nvSpPr>
        <p:spPr>
          <a:xfrm>
            <a:off x="457200" y="3957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00529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1" type="obj">
  <p:cSld name="OBJECT">
    <p:spTree>
      <p:nvGrpSpPr>
        <p:cNvPr id="49" name="Shape 49"/>
        <p:cNvGrpSpPr/>
        <p:nvPr/>
      </p:nvGrpSpPr>
      <p:grpSpPr>
        <a:xfrm>
          <a:off x="0" y="0"/>
          <a:ext cx="0" cy="0"/>
          <a:chOff x="0" y="0"/>
          <a:chExt cx="0" cy="0"/>
        </a:xfrm>
      </p:grpSpPr>
      <p:sp>
        <p:nvSpPr>
          <p:cNvPr id="50" name="Google Shape;50;p15"/>
          <p:cNvSpPr txBox="1"/>
          <p:nvPr>
            <p:ph type="title"/>
          </p:nvPr>
        </p:nvSpPr>
        <p:spPr>
          <a:xfrm>
            <a:off x="1104900" y="706438"/>
            <a:ext cx="66040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0E3C75"/>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5"/>
          <p:cNvSpPr txBox="1"/>
          <p:nvPr>
            <p:ph idx="1" type="body"/>
          </p:nvPr>
        </p:nvSpPr>
        <p:spPr>
          <a:xfrm>
            <a:off x="1104900" y="2032001"/>
            <a:ext cx="6604000" cy="38227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2" type="obj">
  <p:cSld name="OBJECT">
    <p:spTree>
      <p:nvGrpSpPr>
        <p:cNvPr id="56" name="Shape 56"/>
        <p:cNvGrpSpPr/>
        <p:nvPr/>
      </p:nvGrpSpPr>
      <p:grpSpPr>
        <a:xfrm>
          <a:off x="0" y="0"/>
          <a:ext cx="0" cy="0"/>
          <a:chOff x="0" y="0"/>
          <a:chExt cx="0" cy="0"/>
        </a:xfrm>
      </p:grpSpPr>
      <p:sp>
        <p:nvSpPr>
          <p:cNvPr id="57" name="Google Shape;57;p17"/>
          <p:cNvSpPr txBox="1"/>
          <p:nvPr>
            <p:ph type="title"/>
          </p:nvPr>
        </p:nvSpPr>
        <p:spPr>
          <a:xfrm>
            <a:off x="1104900" y="706438"/>
            <a:ext cx="62611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0E3C7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7"/>
          <p:cNvSpPr txBox="1"/>
          <p:nvPr>
            <p:ph idx="1" type="body"/>
          </p:nvPr>
        </p:nvSpPr>
        <p:spPr>
          <a:xfrm>
            <a:off x="1104900" y="2032000"/>
            <a:ext cx="6261100" cy="4152899"/>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13.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7.jpg"/><Relationship Id="rId2" Type="http://schemas.openxmlformats.org/officeDocument/2006/relationships/slideLayout" Target="../slideLayouts/slideLayout11.xml"/><Relationship Id="rId3" Type="http://schemas.openxmlformats.org/officeDocument/2006/relationships/theme" Target="../theme/theme5.xml"/></Relationships>
</file>

<file path=ppt/slideMasters/_rels/slideMaster11.xml.rels><?xml version="1.0" encoding="UTF-8" standalone="yes"?><Relationships xmlns="http://schemas.openxmlformats.org/package/2006/relationships"><Relationship Id="rId1" Type="http://schemas.openxmlformats.org/officeDocument/2006/relationships/image" Target="../media/image26.jpg"/><Relationship Id="rId2" Type="http://schemas.openxmlformats.org/officeDocument/2006/relationships/slideLayout" Target="../slideLayouts/slideLayout12.xml"/><Relationship Id="rId3" Type="http://schemas.openxmlformats.org/officeDocument/2006/relationships/theme" Target="../theme/theme20.xml"/></Relationships>
</file>

<file path=ppt/slideMasters/_rels/slideMaster12.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slideLayout" Target="../slideLayouts/slideLayout13.xml"/><Relationship Id="rId3" Type="http://schemas.openxmlformats.org/officeDocument/2006/relationships/theme" Target="../theme/theme15.xml"/></Relationships>
</file>

<file path=ppt/slideMasters/_rels/slideMaster13.xml.rels><?xml version="1.0" encoding="UTF-8" standalone="yes"?><Relationships xmlns="http://schemas.openxmlformats.org/package/2006/relationships"><Relationship Id="rId1" Type="http://schemas.openxmlformats.org/officeDocument/2006/relationships/image" Target="../media/image11.jpg"/><Relationship Id="rId2" Type="http://schemas.openxmlformats.org/officeDocument/2006/relationships/slideLayout" Target="../slideLayouts/slideLayout14.xml"/><Relationship Id="rId3" Type="http://schemas.openxmlformats.org/officeDocument/2006/relationships/theme" Target="../theme/theme21.xml"/></Relationships>
</file>

<file path=ppt/slideMasters/_rels/slideMaster14.xml.rels><?xml version="1.0" encoding="UTF-8" standalone="yes"?><Relationships xmlns="http://schemas.openxmlformats.org/package/2006/relationships"><Relationship Id="rId1" Type="http://schemas.openxmlformats.org/officeDocument/2006/relationships/image" Target="../media/image13.jpg"/><Relationship Id="rId2" Type="http://schemas.openxmlformats.org/officeDocument/2006/relationships/slideLayout" Target="../slideLayouts/slideLayout15.xml"/><Relationship Id="rId3" Type="http://schemas.openxmlformats.org/officeDocument/2006/relationships/theme" Target="../theme/theme9.xml"/></Relationships>
</file>

<file path=ppt/slideMasters/_rels/slideMaster15.xml.rels><?xml version="1.0" encoding="UTF-8" standalone="yes"?><Relationships xmlns="http://schemas.openxmlformats.org/package/2006/relationships"><Relationship Id="rId1" Type="http://schemas.openxmlformats.org/officeDocument/2006/relationships/image" Target="../media/image19.jpg"/><Relationship Id="rId2" Type="http://schemas.openxmlformats.org/officeDocument/2006/relationships/slideLayout" Target="../slideLayouts/slideLayout16.xml"/><Relationship Id="rId3" Type="http://schemas.openxmlformats.org/officeDocument/2006/relationships/theme" Target="../theme/theme1.xml"/></Relationships>
</file>

<file path=ppt/slideMasters/_rels/slideMaster16.xml.rels><?xml version="1.0" encoding="UTF-8" standalone="yes"?><Relationships xmlns="http://schemas.openxmlformats.org/package/2006/relationships"><Relationship Id="rId1" Type="http://schemas.openxmlformats.org/officeDocument/2006/relationships/image" Target="../media/image8.jpg"/><Relationship Id="rId2" Type="http://schemas.openxmlformats.org/officeDocument/2006/relationships/slideLayout" Target="../slideLayouts/slideLayout17.xml"/><Relationship Id="rId3" Type="http://schemas.openxmlformats.org/officeDocument/2006/relationships/theme" Target="../theme/theme2.xml"/></Relationships>
</file>

<file path=ppt/slideMasters/_rels/slideMaster17.xml.rels><?xml version="1.0" encoding="UTF-8" standalone="yes"?><Relationships xmlns="http://schemas.openxmlformats.org/package/2006/relationships"><Relationship Id="rId1" Type="http://schemas.openxmlformats.org/officeDocument/2006/relationships/image" Target="../media/image21.jpg"/><Relationship Id="rId2" Type="http://schemas.openxmlformats.org/officeDocument/2006/relationships/slideLayout" Target="../slideLayouts/slideLayout18.xml"/><Relationship Id="rId3" Type="http://schemas.openxmlformats.org/officeDocument/2006/relationships/theme" Target="../theme/theme3.xml"/></Relationships>
</file>

<file path=ppt/slideMasters/_rels/slideMaster18.xml.rels><?xml version="1.0" encoding="UTF-8" standalone="yes"?><Relationships xmlns="http://schemas.openxmlformats.org/package/2006/relationships"><Relationship Id="rId1" Type="http://schemas.openxmlformats.org/officeDocument/2006/relationships/image" Target="../media/image14.jpg"/><Relationship Id="rId2" Type="http://schemas.openxmlformats.org/officeDocument/2006/relationships/slideLayout" Target="../slideLayouts/slideLayout19.xml"/><Relationship Id="rId3" Type="http://schemas.openxmlformats.org/officeDocument/2006/relationships/theme" Target="../theme/theme16.xml"/></Relationships>
</file>

<file path=ppt/slideMasters/_rels/slideMaster19.xml.rels><?xml version="1.0" encoding="UTF-8" standalone="yes"?><Relationships xmlns="http://schemas.openxmlformats.org/package/2006/relationships"><Relationship Id="rId1" Type="http://schemas.openxmlformats.org/officeDocument/2006/relationships/image" Target="../media/image23.jpg"/><Relationship Id="rId2" Type="http://schemas.openxmlformats.org/officeDocument/2006/relationships/slideLayout" Target="../slideLayouts/slideLayout20.xml"/><Relationship Id="rId3" Type="http://schemas.openxmlformats.org/officeDocument/2006/relationships/theme" Target="../theme/theme1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4.xml"/></Relationships>
</file>

<file path=ppt/slideMasters/_rels/slideMaster20.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slideLayout" Target="../slideLayouts/slideLayout21.xml"/><Relationship Id="rId3" Type="http://schemas.openxmlformats.org/officeDocument/2006/relationships/theme" Target="../theme/theme6.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4.xml"/><Relationship Id="rId3" Type="http://schemas.openxmlformats.org/officeDocument/2006/relationships/theme" Target="../theme/theme11.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9.jpg"/><Relationship Id="rId2" Type="http://schemas.openxmlformats.org/officeDocument/2006/relationships/slideLayout" Target="../slideLayouts/slideLayout5.xml"/><Relationship Id="rId3" Type="http://schemas.openxmlformats.org/officeDocument/2006/relationships/theme" Target="../theme/theme17.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28.jpg"/><Relationship Id="rId2" Type="http://schemas.openxmlformats.org/officeDocument/2006/relationships/slideLayout" Target="../slideLayouts/slideLayout6.xml"/><Relationship Id="rId3" Type="http://schemas.openxmlformats.org/officeDocument/2006/relationships/theme" Target="../theme/theme7.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slideLayout" Target="../slideLayouts/slideLayout7.xml"/><Relationship Id="rId3" Type="http://schemas.openxmlformats.org/officeDocument/2006/relationships/theme" Target="../theme/theme19.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slideLayout" Target="../slideLayouts/slideLayout8.xml"/><Relationship Id="rId3" Type="http://schemas.openxmlformats.org/officeDocument/2006/relationships/theme" Target="../theme/theme8.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25.jpg"/><Relationship Id="rId2" Type="http://schemas.openxmlformats.org/officeDocument/2006/relationships/slideLayout" Target="../slideLayouts/slideLayout9.xml"/><Relationship Id="rId3" Type="http://schemas.openxmlformats.org/officeDocument/2006/relationships/theme" Target="../theme/theme14.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12.jpg"/><Relationship Id="rId2" Type="http://schemas.openxmlformats.org/officeDocument/2006/relationships/slideLayout" Target="../slideLayouts/slideLayout10.xml"/><Relationship Id="rId3" Type="http://schemas.openxmlformats.org/officeDocument/2006/relationships/theme" Target="../theme/theme1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UC+M_04180_UnveilingMat.jpg" id="10" name="Google Shape;10;p1"/>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11" name="Google Shape;11;p1"/>
          <p:cNvSpPr txBox="1"/>
          <p:nvPr>
            <p:ph type="title"/>
          </p:nvPr>
        </p:nvSpPr>
        <p:spPr>
          <a:xfrm>
            <a:off x="457200" y="20399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 name="Shape 67"/>
        <p:cNvGrpSpPr/>
        <p:nvPr/>
      </p:nvGrpSpPr>
      <p:grpSpPr>
        <a:xfrm>
          <a:off x="0" y="0"/>
          <a:ext cx="0" cy="0"/>
          <a:chOff x="0" y="0"/>
          <a:chExt cx="0" cy="0"/>
        </a:xfrm>
      </p:grpSpPr>
      <p:pic>
        <p:nvPicPr>
          <p:cNvPr descr="UC+M_04180_UnveilingMat9.jpg" id="68" name="Google Shape;68;p20"/>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69" name="Google Shape;69;p20"/>
          <p:cNvSpPr txBox="1"/>
          <p:nvPr>
            <p:ph type="title"/>
          </p:nvPr>
        </p:nvSpPr>
        <p:spPr>
          <a:xfrm>
            <a:off x="3073400" y="858838"/>
            <a:ext cx="54737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0E3C75"/>
              </a:buClr>
              <a:buSzPts val="2800"/>
              <a:buFont typeface="Arial"/>
              <a:buNone/>
              <a:defRPr b="0" i="0" sz="2800" u="none" cap="none" strike="noStrike">
                <a:solidFill>
                  <a:srgbClr val="0E3C75"/>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20"/>
          <p:cNvSpPr txBox="1"/>
          <p:nvPr>
            <p:ph idx="1" type="body"/>
          </p:nvPr>
        </p:nvSpPr>
        <p:spPr>
          <a:xfrm>
            <a:off x="3073400" y="2197102"/>
            <a:ext cx="5473700" cy="3390898"/>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 name="Shape 74"/>
        <p:cNvGrpSpPr/>
        <p:nvPr/>
      </p:nvGrpSpPr>
      <p:grpSpPr>
        <a:xfrm>
          <a:off x="0" y="0"/>
          <a:ext cx="0" cy="0"/>
          <a:chOff x="0" y="0"/>
          <a:chExt cx="0" cy="0"/>
        </a:xfrm>
      </p:grpSpPr>
      <p:pic>
        <p:nvPicPr>
          <p:cNvPr descr="UC+M_04180_UnveilingMat10.jpg" id="75" name="Google Shape;75;p22"/>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76" name="Google Shape;76;p22"/>
          <p:cNvSpPr txBox="1"/>
          <p:nvPr>
            <p:ph type="title"/>
          </p:nvPr>
        </p:nvSpPr>
        <p:spPr>
          <a:xfrm>
            <a:off x="889000" y="1054102"/>
            <a:ext cx="54737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00599A"/>
              </a:buClr>
              <a:buSzPts val="2800"/>
              <a:buFont typeface="Arial"/>
              <a:buNone/>
              <a:defRPr b="0" i="0" sz="2800" u="none" cap="none" strike="noStrike">
                <a:solidFill>
                  <a:srgbClr val="00599A"/>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7" name="Google Shape;77;p22"/>
          <p:cNvSpPr txBox="1"/>
          <p:nvPr>
            <p:ph idx="1" type="body"/>
          </p:nvPr>
        </p:nvSpPr>
        <p:spPr>
          <a:xfrm>
            <a:off x="889000" y="2392366"/>
            <a:ext cx="5473700" cy="3390898"/>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pic>
        <p:nvPicPr>
          <p:cNvPr descr="UC+M_04180_UnveilingMat13.jpg" id="82" name="Google Shape;82;p24"/>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83" name="Google Shape;83;p24"/>
          <p:cNvSpPr txBox="1"/>
          <p:nvPr>
            <p:ph type="title"/>
          </p:nvPr>
        </p:nvSpPr>
        <p:spPr>
          <a:xfrm>
            <a:off x="1104900" y="706438"/>
            <a:ext cx="62611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538CD5"/>
              </a:buClr>
              <a:buSzPts val="2800"/>
              <a:buFont typeface="Arial"/>
              <a:buNone/>
              <a:defRPr b="0" i="0" sz="2800" u="none" cap="none" strike="noStrike">
                <a:solidFill>
                  <a:srgbClr val="538CD5"/>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4" name="Google Shape;84;p24"/>
          <p:cNvSpPr txBox="1"/>
          <p:nvPr>
            <p:ph idx="1" type="body"/>
          </p:nvPr>
        </p:nvSpPr>
        <p:spPr>
          <a:xfrm>
            <a:off x="1104900" y="2032001"/>
            <a:ext cx="6261100" cy="3822700"/>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279400" lvl="5" marL="2743200" marR="0" rtl="0" algn="l">
              <a:spcBef>
                <a:spcPts val="16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6pPr>
            <a:lvl7pPr indent="-279400" lvl="6" marL="3200400" marR="0" rtl="0" algn="l">
              <a:spcBef>
                <a:spcPts val="16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79400" lvl="7" marL="3657600" marR="0" rtl="0" algn="l">
              <a:spcBef>
                <a:spcPts val="16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8pPr>
            <a:lvl9pPr indent="-279400" lvl="8" marL="4114800" marR="0" rtl="0" algn="l">
              <a:spcBef>
                <a:spcPts val="16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pic>
        <p:nvPicPr>
          <p:cNvPr descr="UC+M_04180_UnveilingMat15.jpg" id="89" name="Google Shape;89;p26"/>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90" name="Google Shape;90;p26"/>
          <p:cNvSpPr txBox="1"/>
          <p:nvPr>
            <p:ph type="title"/>
          </p:nvPr>
        </p:nvSpPr>
        <p:spPr>
          <a:xfrm>
            <a:off x="1104900" y="1717675"/>
            <a:ext cx="62611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538CD5"/>
              </a:buClr>
              <a:buSzPts val="2800"/>
              <a:buFont typeface="Arial"/>
              <a:buNone/>
              <a:defRPr b="0" i="0" sz="2800" u="none" cap="none" strike="noStrike">
                <a:solidFill>
                  <a:srgbClr val="538CD5"/>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1" name="Google Shape;91;p26"/>
          <p:cNvSpPr txBox="1"/>
          <p:nvPr>
            <p:ph idx="1" type="body"/>
          </p:nvPr>
        </p:nvSpPr>
        <p:spPr>
          <a:xfrm>
            <a:off x="1104900" y="3043238"/>
            <a:ext cx="6261100" cy="3154362"/>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279400" lvl="5" marL="2743200" marR="0" rtl="0" algn="l">
              <a:spcBef>
                <a:spcPts val="16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6pPr>
            <a:lvl7pPr indent="-279400" lvl="6" marL="3200400" marR="0" rtl="0" algn="l">
              <a:spcBef>
                <a:spcPts val="16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79400" lvl="7" marL="3657600" marR="0" rtl="0" algn="l">
              <a:spcBef>
                <a:spcPts val="16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8pPr>
            <a:lvl9pPr indent="-279400" lvl="8" marL="4114800" marR="0" rtl="0" algn="l">
              <a:spcBef>
                <a:spcPts val="16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pic>
        <p:nvPicPr>
          <p:cNvPr descr="UC+M_04180_UnveilingMat16.jpg" id="96" name="Google Shape;96;p28"/>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97" name="Google Shape;97;p28"/>
          <p:cNvSpPr txBox="1"/>
          <p:nvPr>
            <p:ph type="title"/>
          </p:nvPr>
        </p:nvSpPr>
        <p:spPr>
          <a:xfrm>
            <a:off x="1104900" y="1717675"/>
            <a:ext cx="62611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005191"/>
              </a:buClr>
              <a:buSzPts val="2800"/>
              <a:buFont typeface="Arial"/>
              <a:buNone/>
              <a:defRPr b="0" i="0" sz="2800" u="none" cap="none" strike="noStrike">
                <a:solidFill>
                  <a:srgbClr val="00519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8" name="Google Shape;98;p28"/>
          <p:cNvSpPr txBox="1"/>
          <p:nvPr>
            <p:ph idx="1" type="body"/>
          </p:nvPr>
        </p:nvSpPr>
        <p:spPr>
          <a:xfrm>
            <a:off x="1104900" y="3043238"/>
            <a:ext cx="6261100" cy="3154362"/>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279400" lvl="5" marL="2743200" marR="0" rtl="0" algn="l">
              <a:spcBef>
                <a:spcPts val="16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6pPr>
            <a:lvl7pPr indent="-279400" lvl="6" marL="3200400" marR="0" rtl="0" algn="l">
              <a:spcBef>
                <a:spcPts val="16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79400" lvl="7" marL="3657600" marR="0" rtl="0" algn="l">
              <a:spcBef>
                <a:spcPts val="16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8pPr>
            <a:lvl9pPr indent="-279400" lvl="8" marL="4114800" marR="0" rtl="0" algn="l">
              <a:spcBef>
                <a:spcPts val="16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2"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 name="Shape 102"/>
        <p:cNvGrpSpPr/>
        <p:nvPr/>
      </p:nvGrpSpPr>
      <p:grpSpPr>
        <a:xfrm>
          <a:off x="0" y="0"/>
          <a:ext cx="0" cy="0"/>
          <a:chOff x="0" y="0"/>
          <a:chExt cx="0" cy="0"/>
        </a:xfrm>
      </p:grpSpPr>
      <p:pic>
        <p:nvPicPr>
          <p:cNvPr descr="UC+M_04180_UnveilingMat17.jpg" id="103" name="Google Shape;103;p30"/>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104" name="Google Shape;104;p30"/>
          <p:cNvSpPr txBox="1"/>
          <p:nvPr>
            <p:ph type="title"/>
          </p:nvPr>
        </p:nvSpPr>
        <p:spPr>
          <a:xfrm>
            <a:off x="1104900" y="1196975"/>
            <a:ext cx="62611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5" name="Google Shape;105;p30"/>
          <p:cNvSpPr txBox="1"/>
          <p:nvPr>
            <p:ph idx="1" type="body"/>
          </p:nvPr>
        </p:nvSpPr>
        <p:spPr>
          <a:xfrm>
            <a:off x="1104900" y="2522538"/>
            <a:ext cx="6261100" cy="2925762"/>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1pPr>
            <a:lvl2pPr indent="-368300" lvl="1" marL="914400" marR="0" rtl="0" algn="l">
              <a:spcBef>
                <a:spcPts val="440"/>
              </a:spcBef>
              <a:spcAft>
                <a:spcPts val="0"/>
              </a:spcAft>
              <a:buClr>
                <a:schemeClr val="lt1"/>
              </a:buClr>
              <a:buSzPts val="2200"/>
              <a:buFont typeface="Arial"/>
              <a:buChar char="–"/>
              <a:defRPr b="0" i="0" sz="2200" u="none" cap="none" strike="noStrike">
                <a:solidFill>
                  <a:schemeClr val="lt1"/>
                </a:solidFill>
                <a:latin typeface="Arial"/>
                <a:ea typeface="Arial"/>
                <a:cs typeface="Arial"/>
                <a:sym typeface="Arial"/>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3"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pic>
        <p:nvPicPr>
          <p:cNvPr descr="UC+M_04180_UnveilingMat18.jpg" id="110" name="Google Shape;110;p32"/>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111" name="Google Shape;111;p32"/>
          <p:cNvSpPr txBox="1"/>
          <p:nvPr>
            <p:ph type="title"/>
          </p:nvPr>
        </p:nvSpPr>
        <p:spPr>
          <a:xfrm>
            <a:off x="1104900" y="1196975"/>
            <a:ext cx="62611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2" name="Google Shape;112;p32"/>
          <p:cNvSpPr txBox="1"/>
          <p:nvPr>
            <p:ph idx="1" type="body"/>
          </p:nvPr>
        </p:nvSpPr>
        <p:spPr>
          <a:xfrm>
            <a:off x="1104900" y="2522538"/>
            <a:ext cx="6261100" cy="2925762"/>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1pPr>
            <a:lvl2pPr indent="-368300" lvl="1" marL="914400" marR="0" rtl="0" algn="l">
              <a:spcBef>
                <a:spcPts val="440"/>
              </a:spcBef>
              <a:spcAft>
                <a:spcPts val="0"/>
              </a:spcAft>
              <a:buClr>
                <a:schemeClr val="lt1"/>
              </a:buClr>
              <a:buSzPts val="2200"/>
              <a:buFont typeface="Arial"/>
              <a:buChar char="–"/>
              <a:defRPr b="0" i="0" sz="2200" u="none" cap="none" strike="noStrike">
                <a:solidFill>
                  <a:schemeClr val="lt1"/>
                </a:solidFill>
                <a:latin typeface="Arial"/>
                <a:ea typeface="Arial"/>
                <a:cs typeface="Arial"/>
                <a:sym typeface="Arial"/>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4"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6" name="Shape 116"/>
        <p:cNvGrpSpPr/>
        <p:nvPr/>
      </p:nvGrpSpPr>
      <p:grpSpPr>
        <a:xfrm>
          <a:off x="0" y="0"/>
          <a:ext cx="0" cy="0"/>
          <a:chOff x="0" y="0"/>
          <a:chExt cx="0" cy="0"/>
        </a:xfrm>
      </p:grpSpPr>
      <p:pic>
        <p:nvPicPr>
          <p:cNvPr descr="UC+M_04180_UnveilingMatPages.jpg" id="117" name="Google Shape;117;p34"/>
          <p:cNvPicPr preferRelativeResize="0"/>
          <p:nvPr/>
        </p:nvPicPr>
        <p:blipFill rotWithShape="1">
          <a:blip r:embed="rId1">
            <a:alphaModFix/>
          </a:blip>
          <a:srcRect b="0" l="0" r="0" t="0"/>
          <a:stretch/>
        </p:blipFill>
        <p:spPr>
          <a:xfrm>
            <a:off x="0" y="0"/>
            <a:ext cx="9144000" cy="6858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5"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 name="Shape 119"/>
        <p:cNvGrpSpPr/>
        <p:nvPr/>
      </p:nvGrpSpPr>
      <p:grpSpPr>
        <a:xfrm>
          <a:off x="0" y="0"/>
          <a:ext cx="0" cy="0"/>
          <a:chOff x="0" y="0"/>
          <a:chExt cx="0" cy="0"/>
        </a:xfrm>
      </p:grpSpPr>
      <p:pic>
        <p:nvPicPr>
          <p:cNvPr descr="UC+M_04180_UnveilingMatPages2.jpg" id="120" name="Google Shape;120;p36"/>
          <p:cNvPicPr preferRelativeResize="0"/>
          <p:nvPr/>
        </p:nvPicPr>
        <p:blipFill rotWithShape="1">
          <a:blip r:embed="rId1">
            <a:alphaModFix/>
          </a:blip>
          <a:srcRect b="0" l="0" r="0" t="0"/>
          <a:stretch/>
        </p:blipFill>
        <p:spPr>
          <a:xfrm>
            <a:off x="0" y="0"/>
            <a:ext cx="9144000" cy="6858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6"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2" name="Shape 122"/>
        <p:cNvGrpSpPr/>
        <p:nvPr/>
      </p:nvGrpSpPr>
      <p:grpSpPr>
        <a:xfrm>
          <a:off x="0" y="0"/>
          <a:ext cx="0" cy="0"/>
          <a:chOff x="0" y="0"/>
          <a:chExt cx="0" cy="0"/>
        </a:xfrm>
      </p:grpSpPr>
      <p:pic>
        <p:nvPicPr>
          <p:cNvPr descr="UC+M_04180_UnveilingMatPages3.jpg" id="123" name="Google Shape;123;p38"/>
          <p:cNvPicPr preferRelativeResize="0"/>
          <p:nvPr/>
        </p:nvPicPr>
        <p:blipFill rotWithShape="1">
          <a:blip r:embed="rId1">
            <a:alphaModFix/>
          </a:blip>
          <a:srcRect b="0" l="0" r="0" t="0"/>
          <a:stretch/>
        </p:blipFill>
        <p:spPr>
          <a:xfrm>
            <a:off x="0" y="0"/>
            <a:ext cx="9144000" cy="6858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7"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 name="Shape 14"/>
        <p:cNvGrpSpPr/>
        <p:nvPr/>
      </p:nvGrpSpPr>
      <p:grpSpPr>
        <a:xfrm>
          <a:off x="0" y="0"/>
          <a:ext cx="0" cy="0"/>
          <a:chOff x="0" y="0"/>
          <a:chExt cx="0" cy="0"/>
        </a:xfrm>
      </p:grpSpPr>
      <p:pic>
        <p:nvPicPr>
          <p:cNvPr descr="UC+M_04180_UnveilingMat14.jpg" id="15" name="Google Shape;15;p3"/>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16" name="Google Shape;16;p3"/>
          <p:cNvSpPr txBox="1"/>
          <p:nvPr>
            <p:ph type="title"/>
          </p:nvPr>
        </p:nvSpPr>
        <p:spPr>
          <a:xfrm>
            <a:off x="1104900" y="706438"/>
            <a:ext cx="62611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005191"/>
              </a:buClr>
              <a:buSzPts val="2800"/>
              <a:buFont typeface="Arial"/>
              <a:buNone/>
              <a:defRPr b="0" i="0" sz="2800" u="none" cap="none" strike="noStrike">
                <a:solidFill>
                  <a:srgbClr val="00519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3"/>
          <p:cNvSpPr txBox="1"/>
          <p:nvPr>
            <p:ph idx="1" type="body"/>
          </p:nvPr>
        </p:nvSpPr>
        <p:spPr>
          <a:xfrm>
            <a:off x="1104900" y="2032001"/>
            <a:ext cx="6261100" cy="3822700"/>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279400" lvl="5" marL="2743200" marR="0" rtl="0" algn="l">
              <a:spcBef>
                <a:spcPts val="16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6pPr>
            <a:lvl7pPr indent="-279400" lvl="6" marL="3200400" marR="0" rtl="0" algn="l">
              <a:spcBef>
                <a:spcPts val="16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79400" lvl="7" marL="3657600" marR="0" rtl="0" algn="l">
              <a:spcBef>
                <a:spcPts val="16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8pPr>
            <a:lvl9pPr indent="-279400" lvl="8" marL="4114800" marR="0" rtl="0" algn="l">
              <a:spcBef>
                <a:spcPts val="16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pic>
        <p:nvPicPr>
          <p:cNvPr descr="UC+M_04180_UnveilingMatPages4.jpg" id="126" name="Google Shape;126;p40"/>
          <p:cNvPicPr preferRelativeResize="0"/>
          <p:nvPr/>
        </p:nvPicPr>
        <p:blipFill rotWithShape="1">
          <a:blip r:embed="rId1">
            <a:alphaModFix/>
          </a:blip>
          <a:srcRect b="0" l="0" r="0" t="0"/>
          <a:stretch/>
        </p:blipFill>
        <p:spPr>
          <a:xfrm>
            <a:off x="0" y="0"/>
            <a:ext cx="9144000" cy="6858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 name="Shape 25"/>
        <p:cNvGrpSpPr/>
        <p:nvPr/>
      </p:nvGrpSpPr>
      <p:grpSpPr>
        <a:xfrm>
          <a:off x="0" y="0"/>
          <a:ext cx="0" cy="0"/>
          <a:chOff x="0" y="0"/>
          <a:chExt cx="0" cy="0"/>
        </a:xfrm>
      </p:grpSpPr>
      <p:pic>
        <p:nvPicPr>
          <p:cNvPr descr="UC+M_04180_UnveilingMat2.jpg" id="26" name="Google Shape;26;p6"/>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27" name="Google Shape;27;p6"/>
          <p:cNvSpPr txBox="1"/>
          <p:nvPr>
            <p:ph type="title"/>
          </p:nvPr>
        </p:nvSpPr>
        <p:spPr>
          <a:xfrm>
            <a:off x="457200" y="2052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5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 name="Shape 30"/>
        <p:cNvGrpSpPr/>
        <p:nvPr/>
      </p:nvGrpSpPr>
      <p:grpSpPr>
        <a:xfrm>
          <a:off x="0" y="0"/>
          <a:ext cx="0" cy="0"/>
          <a:chOff x="0" y="0"/>
          <a:chExt cx="0" cy="0"/>
        </a:xfrm>
      </p:grpSpPr>
      <p:pic>
        <p:nvPicPr>
          <p:cNvPr descr="UC+M_04180_UnveilingMat3.jpg" id="31" name="Google Shape;31;p8"/>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32" name="Google Shape;32;p8"/>
          <p:cNvSpPr txBox="1"/>
          <p:nvPr>
            <p:ph type="title"/>
          </p:nvPr>
        </p:nvSpPr>
        <p:spPr>
          <a:xfrm>
            <a:off x="457200" y="20780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0E3C75"/>
              </a:buClr>
              <a:buSzPts val="3600"/>
              <a:buFont typeface="Arial"/>
              <a:buNone/>
              <a:defRPr b="0" i="0" sz="3600" u="none" cap="none" strike="noStrike">
                <a:solidFill>
                  <a:srgbClr val="0E3C75"/>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52"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 name="Shape 35"/>
        <p:cNvGrpSpPr/>
        <p:nvPr/>
      </p:nvGrpSpPr>
      <p:grpSpPr>
        <a:xfrm>
          <a:off x="0" y="0"/>
          <a:ext cx="0" cy="0"/>
          <a:chOff x="0" y="0"/>
          <a:chExt cx="0" cy="0"/>
        </a:xfrm>
      </p:grpSpPr>
      <p:pic>
        <p:nvPicPr>
          <p:cNvPr descr="UC+M_04180_UnveilingMat4.jpg" id="36" name="Google Shape;36;p10"/>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37" name="Google Shape;37;p10"/>
          <p:cNvSpPr txBox="1"/>
          <p:nvPr>
            <p:ph type="title"/>
          </p:nvPr>
        </p:nvSpPr>
        <p:spPr>
          <a:xfrm>
            <a:off x="927100" y="774700"/>
            <a:ext cx="4127500" cy="26162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53"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 name="Shape 40"/>
        <p:cNvGrpSpPr/>
        <p:nvPr/>
      </p:nvGrpSpPr>
      <p:grpSpPr>
        <a:xfrm>
          <a:off x="0" y="0"/>
          <a:ext cx="0" cy="0"/>
          <a:chOff x="0" y="0"/>
          <a:chExt cx="0" cy="0"/>
        </a:xfrm>
      </p:grpSpPr>
      <p:pic>
        <p:nvPicPr>
          <p:cNvPr descr="UC+M_04180_UnveilingMat5.jpg" id="41" name="Google Shape;41;p12"/>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42" name="Google Shape;42;p12"/>
          <p:cNvSpPr txBox="1"/>
          <p:nvPr>
            <p:ph type="title"/>
          </p:nvPr>
        </p:nvSpPr>
        <p:spPr>
          <a:xfrm>
            <a:off x="457200" y="3957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005294"/>
              </a:buClr>
              <a:buSzPts val="3600"/>
              <a:buFont typeface="Arial"/>
              <a:buNone/>
              <a:defRPr b="0" i="0" sz="3600" u="none" cap="none" strike="noStrike">
                <a:solidFill>
                  <a:srgbClr val="005294"/>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54"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 name="Shape 45"/>
        <p:cNvGrpSpPr/>
        <p:nvPr/>
      </p:nvGrpSpPr>
      <p:grpSpPr>
        <a:xfrm>
          <a:off x="0" y="0"/>
          <a:ext cx="0" cy="0"/>
          <a:chOff x="0" y="0"/>
          <a:chExt cx="0" cy="0"/>
        </a:xfrm>
      </p:grpSpPr>
      <p:pic>
        <p:nvPicPr>
          <p:cNvPr descr="UC+M_04180_UnveilingMat6.jpg" id="46" name="Google Shape;46;p14"/>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47" name="Google Shape;47;p14"/>
          <p:cNvSpPr txBox="1"/>
          <p:nvPr>
            <p:ph type="title"/>
          </p:nvPr>
        </p:nvSpPr>
        <p:spPr>
          <a:xfrm>
            <a:off x="1104900" y="706438"/>
            <a:ext cx="66040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0E3C75"/>
              </a:buClr>
              <a:buSzPts val="2800"/>
              <a:buFont typeface="Arial"/>
              <a:buNone/>
              <a:defRPr b="0" i="0" sz="2800" u="none" cap="none" strike="noStrike">
                <a:solidFill>
                  <a:srgbClr val="0E3C75"/>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 name="Google Shape;48;p14"/>
          <p:cNvSpPr txBox="1"/>
          <p:nvPr>
            <p:ph idx="1" type="body"/>
          </p:nvPr>
        </p:nvSpPr>
        <p:spPr>
          <a:xfrm>
            <a:off x="1104900" y="2032001"/>
            <a:ext cx="6604000" cy="3822700"/>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5"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 name="Shape 52"/>
        <p:cNvGrpSpPr/>
        <p:nvPr/>
      </p:nvGrpSpPr>
      <p:grpSpPr>
        <a:xfrm>
          <a:off x="0" y="0"/>
          <a:ext cx="0" cy="0"/>
          <a:chOff x="0" y="0"/>
          <a:chExt cx="0" cy="0"/>
        </a:xfrm>
      </p:grpSpPr>
      <p:pic>
        <p:nvPicPr>
          <p:cNvPr descr="UC+M_04180_UnveilingMat7.jpg" id="53" name="Google Shape;53;p16"/>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54" name="Google Shape;54;p16"/>
          <p:cNvSpPr txBox="1"/>
          <p:nvPr>
            <p:ph type="title"/>
          </p:nvPr>
        </p:nvSpPr>
        <p:spPr>
          <a:xfrm>
            <a:off x="1104900" y="706438"/>
            <a:ext cx="62611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0E3C75"/>
              </a:buClr>
              <a:buSzPts val="2800"/>
              <a:buFont typeface="Arial"/>
              <a:buNone/>
              <a:defRPr b="0" i="0" sz="2800" u="none" cap="none" strike="noStrike">
                <a:solidFill>
                  <a:srgbClr val="0E3C75"/>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5" name="Google Shape;55;p16"/>
          <p:cNvSpPr txBox="1"/>
          <p:nvPr>
            <p:ph idx="1" type="body"/>
          </p:nvPr>
        </p:nvSpPr>
        <p:spPr>
          <a:xfrm>
            <a:off x="1104900" y="2032000"/>
            <a:ext cx="6261100" cy="4152899"/>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6"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 name="Shape 59"/>
        <p:cNvGrpSpPr/>
        <p:nvPr/>
      </p:nvGrpSpPr>
      <p:grpSpPr>
        <a:xfrm>
          <a:off x="0" y="0"/>
          <a:ext cx="0" cy="0"/>
          <a:chOff x="0" y="0"/>
          <a:chExt cx="0" cy="0"/>
        </a:xfrm>
      </p:grpSpPr>
      <p:pic>
        <p:nvPicPr>
          <p:cNvPr descr="UC+M_04180_UnveilingMat8.jpg" id="60" name="Google Shape;60;p18"/>
          <p:cNvPicPr preferRelativeResize="0"/>
          <p:nvPr/>
        </p:nvPicPr>
        <p:blipFill rotWithShape="1">
          <a:blip r:embed="rId1">
            <a:alphaModFix/>
          </a:blip>
          <a:srcRect b="0" l="0" r="0" t="0"/>
          <a:stretch/>
        </p:blipFill>
        <p:spPr>
          <a:xfrm>
            <a:off x="0" y="0"/>
            <a:ext cx="9144000" cy="6858000"/>
          </a:xfrm>
          <a:prstGeom prst="rect">
            <a:avLst/>
          </a:prstGeom>
          <a:noFill/>
          <a:ln>
            <a:noFill/>
          </a:ln>
        </p:spPr>
      </p:pic>
      <p:pic>
        <p:nvPicPr>
          <p:cNvPr descr="UC+M_04180_UnveilingMat8.jpg" id="61" name="Google Shape;61;p18"/>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62" name="Google Shape;62;p18"/>
          <p:cNvSpPr txBox="1"/>
          <p:nvPr>
            <p:ph type="title"/>
          </p:nvPr>
        </p:nvSpPr>
        <p:spPr>
          <a:xfrm>
            <a:off x="1104900" y="706438"/>
            <a:ext cx="62611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0E3C75"/>
              </a:buClr>
              <a:buSzPts val="2800"/>
              <a:buFont typeface="Arial"/>
              <a:buNone/>
              <a:defRPr b="0" i="0" sz="2800" u="none" cap="none" strike="noStrike">
                <a:solidFill>
                  <a:srgbClr val="0E3C75"/>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18"/>
          <p:cNvSpPr txBox="1"/>
          <p:nvPr>
            <p:ph idx="1" type="body"/>
          </p:nvPr>
        </p:nvSpPr>
        <p:spPr>
          <a:xfrm>
            <a:off x="1104900" y="2032000"/>
            <a:ext cx="6261100" cy="4152899"/>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7"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jpg"/><Relationship Id="rId4" Type="http://schemas.openxmlformats.org/officeDocument/2006/relationships/image" Target="../media/image2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4.jp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jpg"/><Relationship Id="rId4" Type="http://schemas.openxmlformats.org/officeDocument/2006/relationships/image" Target="../media/image15.jpg"/><Relationship Id="rId5" Type="http://schemas.openxmlformats.org/officeDocument/2006/relationships/image" Target="../media/image1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42"/>
          <p:cNvSpPr txBox="1"/>
          <p:nvPr>
            <p:ph type="title"/>
          </p:nvPr>
        </p:nvSpPr>
        <p:spPr>
          <a:xfrm>
            <a:off x="457200" y="20399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Arial"/>
              <a:buNone/>
            </a:pPr>
            <a:r>
              <a:rPr lang="en-US"/>
              <a:t>TECHNICAL DESCRIPTIONS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51"/>
          <p:cNvSpPr txBox="1"/>
          <p:nvPr/>
        </p:nvSpPr>
        <p:spPr>
          <a:xfrm>
            <a:off x="0" y="151179"/>
            <a:ext cx="9143999" cy="59400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	“Tycho Station, the Belt headquarters of the company, was a massive ring station built around a sphere half a kilometer across, with more than sixty-four million cubic meters of manufacturing and storage space inside. The two counter-rotating habitations rings that circled the sphere had enough space for fifteen thousand workers and their families. The top of the manufacturing sphere was festooned with half a dozen massive construction waldoes that looked like they could rip a heavy freighter in half. The bottom of the sphere had a bulbous projection fifty meters across, which housed a capital-ship-class fusion reactor and drive system, making Tycho Station the largest mobile construction platform in the solar system. Each compartment within the massive rings was built on a swivel system that allowed the chambers to reorient to thrust gravity when the rings stopped spinning and the station flew to its next work location.</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Holden knew all this, and his first sight of the station still took his breath away. It wasn’t just the size of it. It was the idea that four generations of the smartest people in the solar system had been living and working here as they helped drag humanity into the outer planets almost through sheer force of will.”</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From James S. A. Corey’s </a:t>
            </a:r>
            <a:r>
              <a:rPr i="1" lang="en-US" sz="2000">
                <a:solidFill>
                  <a:schemeClr val="dk1"/>
                </a:solidFill>
                <a:latin typeface="Arial"/>
                <a:ea typeface="Arial"/>
                <a:cs typeface="Arial"/>
                <a:sym typeface="Arial"/>
              </a:rPr>
              <a:t>Leviathan Wakes</a:t>
            </a:r>
            <a:r>
              <a:rPr lang="en-US" sz="2000">
                <a:solidFill>
                  <a:schemeClr val="dk1"/>
                </a:solidFill>
                <a:latin typeface="Arial"/>
                <a:ea typeface="Arial"/>
                <a:cs typeface="Arial"/>
                <a:sym typeface="Arial"/>
              </a:rPr>
              <a:t> p179-180.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52"/>
          <p:cNvSpPr txBox="1"/>
          <p:nvPr>
            <p:ph type="title"/>
          </p:nvPr>
        </p:nvSpPr>
        <p:spPr>
          <a:xfrm>
            <a:off x="428596" y="785794"/>
            <a:ext cx="8229600" cy="1066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US"/>
              <a:t>Visuals</a:t>
            </a:r>
            <a:endParaRPr/>
          </a:p>
        </p:txBody>
      </p:sp>
      <p:sp>
        <p:nvSpPr>
          <p:cNvPr id="198" name="Google Shape;198;p52"/>
          <p:cNvSpPr txBox="1"/>
          <p:nvPr>
            <p:ph idx="1" type="body"/>
          </p:nvPr>
        </p:nvSpPr>
        <p:spPr>
          <a:xfrm>
            <a:off x="500034" y="1714488"/>
            <a:ext cx="8229600" cy="4325112"/>
          </a:xfrm>
          <a:prstGeom prst="rect">
            <a:avLst/>
          </a:prstGeom>
          <a:noFill/>
          <a:ln>
            <a:noFill/>
          </a:ln>
        </p:spPr>
        <p:txBody>
          <a:bodyPr anchorCtr="0" anchor="t" bIns="45700" lIns="91425" spcFirstLastPara="1" rIns="91425" wrap="square" tIns="45700">
            <a:normAutofit/>
          </a:bodyPr>
          <a:lstStyle/>
          <a:p>
            <a:pPr indent="-152400" lvl="0" marL="143959" rtl="0" algn="l">
              <a:spcBef>
                <a:spcPts val="0"/>
              </a:spcBef>
              <a:spcAft>
                <a:spcPts val="0"/>
              </a:spcAft>
              <a:buClr>
                <a:schemeClr val="dk1"/>
              </a:buClr>
              <a:buSzPts val="2400"/>
              <a:buChar char="•"/>
            </a:pPr>
            <a:r>
              <a:rPr lang="en-US"/>
              <a:t>Depict entire mechanism and/or its components</a:t>
            </a:r>
            <a:endParaRPr/>
          </a:p>
          <a:p>
            <a:pPr indent="-152400" lvl="0" marL="143959" rtl="0" algn="l">
              <a:spcBef>
                <a:spcPts val="480"/>
              </a:spcBef>
              <a:spcAft>
                <a:spcPts val="0"/>
              </a:spcAft>
              <a:buClr>
                <a:schemeClr val="dk1"/>
              </a:buClr>
              <a:buSzPts val="2400"/>
              <a:buChar char="•"/>
            </a:pPr>
            <a:r>
              <a:rPr lang="en-US"/>
              <a:t>Labelled diagram/computer graphic/photograph</a:t>
            </a:r>
            <a:endParaRPr/>
          </a:p>
          <a:p>
            <a:pPr indent="-152400" lvl="0" marL="143959" rtl="0" algn="l">
              <a:spcBef>
                <a:spcPts val="480"/>
              </a:spcBef>
              <a:spcAft>
                <a:spcPts val="0"/>
              </a:spcAft>
              <a:buClr>
                <a:schemeClr val="dk1"/>
              </a:buClr>
              <a:buSzPts val="2400"/>
              <a:buChar char="•"/>
            </a:pPr>
            <a:r>
              <a:rPr lang="en-US"/>
              <a:t>Cut away image, blow up, etc. </a:t>
            </a:r>
            <a:endParaRPr/>
          </a:p>
          <a:p>
            <a:pPr indent="-152400" lvl="0" marL="143959" rtl="0" algn="l">
              <a:spcBef>
                <a:spcPts val="480"/>
              </a:spcBef>
              <a:spcAft>
                <a:spcPts val="0"/>
              </a:spcAft>
              <a:buClr>
                <a:schemeClr val="dk1"/>
              </a:buClr>
              <a:buSzPts val="2400"/>
              <a:buChar char="•"/>
            </a:pPr>
            <a:r>
              <a:rPr lang="en-US"/>
              <a:t>Captioned and numbered</a:t>
            </a:r>
            <a:endParaRPr/>
          </a:p>
          <a:p>
            <a:pPr indent="0" lvl="0" marL="143959" rtl="0" algn="l">
              <a:spcBef>
                <a:spcPts val="480"/>
              </a:spcBef>
              <a:spcAft>
                <a:spcPts val="0"/>
              </a:spcAft>
              <a:buClr>
                <a:schemeClr val="dk1"/>
              </a:buClr>
              <a:buSzPts val="2400"/>
              <a:buNone/>
            </a:pPr>
            <a:r>
              <a:t/>
            </a:r>
            <a:endParaRPr/>
          </a:p>
        </p:txBody>
      </p:sp>
      <p:sp>
        <p:nvSpPr>
          <p:cNvPr id="199" name="Google Shape;199;p52"/>
          <p:cNvSpPr txBox="1"/>
          <p:nvPr/>
        </p:nvSpPr>
        <p:spPr>
          <a:xfrm>
            <a:off x="500034" y="3214686"/>
            <a:ext cx="8229600" cy="107157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2"/>
              </a:solidFill>
              <a:latin typeface="Arial"/>
              <a:ea typeface="Arial"/>
              <a:cs typeface="Arial"/>
              <a:sym typeface="Arial"/>
            </a:endParaRPr>
          </a:p>
        </p:txBody>
      </p:sp>
      <p:sp>
        <p:nvSpPr>
          <p:cNvPr id="200" name="Google Shape;200;p52"/>
          <p:cNvSpPr txBox="1"/>
          <p:nvPr/>
        </p:nvSpPr>
        <p:spPr>
          <a:xfrm>
            <a:off x="500034" y="4071942"/>
            <a:ext cx="8382000" cy="2120058"/>
          </a:xfrm>
          <a:prstGeom prst="rect">
            <a:avLst/>
          </a:prstGeom>
          <a:noFill/>
          <a:ln>
            <a:noFill/>
          </a:ln>
        </p:spPr>
        <p:txBody>
          <a:bodyPr anchorCtr="0" anchor="t" bIns="45700" lIns="91425" spcFirstLastPara="1" rIns="91425" wrap="square" tIns="45700">
            <a:normAutofit/>
          </a:bodyPr>
          <a:lstStyle/>
          <a:p>
            <a:pPr indent="-256032" lvl="0" marL="365760" marR="0" rtl="0" algn="l">
              <a:lnSpc>
                <a:spcPct val="100000"/>
              </a:lnSpc>
              <a:spcBef>
                <a:spcPts val="0"/>
              </a:spcBef>
              <a:spcAft>
                <a:spcPts val="0"/>
              </a:spcAft>
              <a:buClr>
                <a:schemeClr val="accent3"/>
              </a:buClr>
              <a:buSzPts val="2400"/>
              <a:buFont typeface="Georgia"/>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53"/>
          <p:cNvSpPr txBox="1"/>
          <p:nvPr>
            <p:ph type="title"/>
          </p:nvPr>
        </p:nvSpPr>
        <p:spPr>
          <a:xfrm>
            <a:off x="289652" y="706438"/>
            <a:ext cx="62611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US"/>
              <a:t>Flow of Description</a:t>
            </a:r>
            <a:endParaRPr/>
          </a:p>
        </p:txBody>
      </p:sp>
      <p:sp>
        <p:nvSpPr>
          <p:cNvPr id="206" name="Google Shape;206;p53"/>
          <p:cNvSpPr txBox="1"/>
          <p:nvPr>
            <p:ph idx="1" type="body"/>
          </p:nvPr>
        </p:nvSpPr>
        <p:spPr>
          <a:xfrm>
            <a:off x="289652" y="1849438"/>
            <a:ext cx="4756073" cy="38227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Clr>
                <a:schemeClr val="dk1"/>
              </a:buClr>
              <a:buSzPct val="100000"/>
              <a:buNone/>
            </a:pPr>
            <a:r>
              <a:rPr lang="en-US"/>
              <a:t>Use a logical principle to organize your description </a:t>
            </a:r>
            <a:endParaRPr/>
          </a:p>
          <a:p>
            <a:pPr indent="-140970" lvl="0" marL="143959" rtl="0" algn="l">
              <a:spcBef>
                <a:spcPts val="444"/>
              </a:spcBef>
              <a:spcAft>
                <a:spcPts val="0"/>
              </a:spcAft>
              <a:buClr>
                <a:schemeClr val="dk1"/>
              </a:buClr>
              <a:buSzPct val="100000"/>
              <a:buChar char="•"/>
            </a:pPr>
            <a:r>
              <a:rPr lang="en-US"/>
              <a:t>Top to bottom (or foundation upward) </a:t>
            </a:r>
            <a:endParaRPr/>
          </a:p>
          <a:p>
            <a:pPr indent="-140970" lvl="0" marL="143959" rtl="0" algn="l">
              <a:spcBef>
                <a:spcPts val="444"/>
              </a:spcBef>
              <a:spcAft>
                <a:spcPts val="0"/>
              </a:spcAft>
              <a:buClr>
                <a:schemeClr val="dk1"/>
              </a:buClr>
              <a:buSzPct val="100000"/>
              <a:buChar char="•"/>
            </a:pPr>
            <a:r>
              <a:rPr lang="en-US"/>
              <a:t>Left to right (or right to left) </a:t>
            </a:r>
            <a:endParaRPr/>
          </a:p>
          <a:p>
            <a:pPr indent="-140970" lvl="0" marL="143959" rtl="0" algn="l">
              <a:spcBef>
                <a:spcPts val="444"/>
              </a:spcBef>
              <a:spcAft>
                <a:spcPts val="0"/>
              </a:spcAft>
              <a:buClr>
                <a:schemeClr val="dk1"/>
              </a:buClr>
              <a:buSzPct val="100000"/>
              <a:buChar char="•"/>
            </a:pPr>
            <a:r>
              <a:rPr lang="en-US"/>
              <a:t>Inside to outside (or outside to inside) </a:t>
            </a:r>
            <a:endParaRPr/>
          </a:p>
          <a:p>
            <a:pPr indent="-140970" lvl="0" marL="143959" rtl="0" algn="l">
              <a:spcBef>
                <a:spcPts val="444"/>
              </a:spcBef>
              <a:spcAft>
                <a:spcPts val="0"/>
              </a:spcAft>
              <a:buClr>
                <a:schemeClr val="dk1"/>
              </a:buClr>
              <a:buSzPct val="100000"/>
              <a:buChar char="•"/>
            </a:pPr>
            <a:r>
              <a:rPr lang="en-US"/>
              <a:t>Most important to least important features </a:t>
            </a:r>
            <a:endParaRPr/>
          </a:p>
          <a:p>
            <a:pPr indent="-140970" lvl="0" marL="143959" rtl="0" algn="l">
              <a:spcBef>
                <a:spcPts val="444"/>
              </a:spcBef>
              <a:spcAft>
                <a:spcPts val="0"/>
              </a:spcAft>
              <a:buClr>
                <a:schemeClr val="dk1"/>
              </a:buClr>
              <a:buSzPct val="100000"/>
              <a:buChar char="•"/>
            </a:pPr>
            <a:r>
              <a:rPr lang="en-US"/>
              <a:t>Central component to peripherals </a:t>
            </a:r>
            <a:endParaRPr/>
          </a:p>
          <a:p>
            <a:pPr indent="-140970" lvl="0" marL="143959" rtl="0" algn="l">
              <a:spcBef>
                <a:spcPts val="444"/>
              </a:spcBef>
              <a:spcAft>
                <a:spcPts val="0"/>
              </a:spcAft>
              <a:buClr>
                <a:schemeClr val="dk1"/>
              </a:buClr>
              <a:buSzPct val="100000"/>
              <a:buChar char="•"/>
            </a:pPr>
            <a:r>
              <a:rPr lang="en-US"/>
              <a:t>Material properties, </a:t>
            </a:r>
            <a:r>
              <a:rPr i="1" lang="en-US"/>
              <a:t>etc</a:t>
            </a:r>
            <a:r>
              <a:rPr lang="en-US"/>
              <a:t>. </a:t>
            </a:r>
            <a:endParaRPr/>
          </a:p>
          <a:p>
            <a:pPr indent="0" lvl="0" marL="143959" rtl="0" algn="l">
              <a:spcBef>
                <a:spcPts val="444"/>
              </a:spcBef>
              <a:spcAft>
                <a:spcPts val="0"/>
              </a:spcAft>
              <a:buClr>
                <a:schemeClr val="dk1"/>
              </a:buClr>
              <a:buSzPct val="100000"/>
              <a:buNone/>
            </a:pPr>
            <a:r>
              <a:t/>
            </a:r>
            <a:endParaRPr/>
          </a:p>
        </p:txBody>
      </p:sp>
      <p:pic>
        <p:nvPicPr>
          <p:cNvPr descr="http://media-cdn.tripadvisor.com/media/photo-s/04/ab/3e/14/navajo-trail.jpg" id="207" name="Google Shape;207;p53"/>
          <p:cNvPicPr preferRelativeResize="0"/>
          <p:nvPr/>
        </p:nvPicPr>
        <p:blipFill rotWithShape="1">
          <a:blip r:embed="rId3">
            <a:alphaModFix/>
          </a:blip>
          <a:srcRect b="0" l="0" r="0" t="0"/>
          <a:stretch/>
        </p:blipFill>
        <p:spPr>
          <a:xfrm>
            <a:off x="5214942" y="431834"/>
            <a:ext cx="3500462" cy="2639976"/>
          </a:xfrm>
          <a:prstGeom prst="rect">
            <a:avLst/>
          </a:prstGeom>
          <a:noFill/>
          <a:ln>
            <a:noFill/>
          </a:ln>
        </p:spPr>
      </p:pic>
      <p:pic>
        <p:nvPicPr>
          <p:cNvPr descr="Tycho Station | The Expanse Wiki | Fandom" id="208" name="Google Shape;208;p53"/>
          <p:cNvPicPr preferRelativeResize="0"/>
          <p:nvPr/>
        </p:nvPicPr>
        <p:blipFill rotWithShape="1">
          <a:blip r:embed="rId4">
            <a:alphaModFix/>
          </a:blip>
          <a:srcRect b="0" l="0" r="0" t="0"/>
          <a:stretch/>
        </p:blipFill>
        <p:spPr>
          <a:xfrm>
            <a:off x="4752583" y="3182974"/>
            <a:ext cx="4425180" cy="248916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54"/>
          <p:cNvSpPr txBox="1"/>
          <p:nvPr>
            <p:ph type="title"/>
          </p:nvPr>
        </p:nvSpPr>
        <p:spPr>
          <a:xfrm>
            <a:off x="1104900" y="706438"/>
            <a:ext cx="62611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US"/>
              <a:t>Language</a:t>
            </a:r>
            <a:endParaRPr/>
          </a:p>
        </p:txBody>
      </p:sp>
      <p:sp>
        <p:nvSpPr>
          <p:cNvPr id="214" name="Google Shape;214;p54"/>
          <p:cNvSpPr txBox="1"/>
          <p:nvPr>
            <p:ph idx="1" type="body"/>
          </p:nvPr>
        </p:nvSpPr>
        <p:spPr>
          <a:xfrm>
            <a:off x="275422" y="1740666"/>
            <a:ext cx="8411378" cy="4164376"/>
          </a:xfrm>
          <a:prstGeom prst="rect">
            <a:avLst/>
          </a:prstGeom>
          <a:noFill/>
          <a:ln>
            <a:noFill/>
          </a:ln>
        </p:spPr>
        <p:txBody>
          <a:bodyPr anchorCtr="0" anchor="t" bIns="45700" lIns="91425" spcFirstLastPara="1" rIns="91425" wrap="square" tIns="45700">
            <a:normAutofit lnSpcReduction="10000"/>
          </a:bodyPr>
          <a:lstStyle/>
          <a:p>
            <a:pPr indent="-152400" lvl="0" marL="143959" rtl="0" algn="l">
              <a:spcBef>
                <a:spcPts val="0"/>
              </a:spcBef>
              <a:spcAft>
                <a:spcPts val="0"/>
              </a:spcAft>
              <a:buClr>
                <a:schemeClr val="dk1"/>
              </a:buClr>
              <a:buSzPts val="2400"/>
              <a:buChar char="•"/>
            </a:pPr>
            <a:r>
              <a:rPr lang="en-US"/>
              <a:t>Use specific, precise, concrete terms – avoid vague or overly-general terms</a:t>
            </a:r>
            <a:endParaRPr/>
          </a:p>
          <a:p>
            <a:pPr indent="-152400" lvl="0" marL="143959" rtl="0" algn="l">
              <a:spcBef>
                <a:spcPts val="480"/>
              </a:spcBef>
              <a:spcAft>
                <a:spcPts val="0"/>
              </a:spcAft>
              <a:buClr>
                <a:schemeClr val="dk1"/>
              </a:buClr>
              <a:buSzPts val="2400"/>
              <a:buChar char="•"/>
            </a:pPr>
            <a:r>
              <a:rPr lang="en-US" sz="2400"/>
              <a:t>Use correct terminology – define terms as necessary for your audience </a:t>
            </a:r>
            <a:endParaRPr/>
          </a:p>
          <a:p>
            <a:pPr indent="-152400" lvl="0" marL="143959" rtl="0" algn="l">
              <a:spcBef>
                <a:spcPts val="480"/>
              </a:spcBef>
              <a:spcAft>
                <a:spcPts val="0"/>
              </a:spcAft>
              <a:buClr>
                <a:schemeClr val="dk1"/>
              </a:buClr>
              <a:buSzPts val="2400"/>
              <a:buChar char="•"/>
            </a:pPr>
            <a:r>
              <a:rPr lang="en-US" sz="2400"/>
              <a:t>Use analogy to describe an unfamiliar thing in terms of a familiar thing </a:t>
            </a:r>
            <a:endParaRPr/>
          </a:p>
          <a:p>
            <a:pPr indent="-152400" lvl="0" marL="143959" rtl="0" algn="l">
              <a:spcBef>
                <a:spcPts val="480"/>
              </a:spcBef>
              <a:spcAft>
                <a:spcPts val="0"/>
              </a:spcAft>
              <a:buClr>
                <a:schemeClr val="dk1"/>
              </a:buClr>
              <a:buSzPts val="2400"/>
              <a:buChar char="•"/>
            </a:pPr>
            <a:r>
              <a:rPr lang="en-US" sz="2400"/>
              <a:t>Use objective language – no “ad speak” or subjective terms</a:t>
            </a:r>
            <a:endParaRPr/>
          </a:p>
          <a:p>
            <a:pPr indent="-152400" lvl="0" marL="143959" rtl="0" algn="l">
              <a:spcBef>
                <a:spcPts val="480"/>
              </a:spcBef>
              <a:spcAft>
                <a:spcPts val="0"/>
              </a:spcAft>
              <a:buClr>
                <a:schemeClr val="dk1"/>
              </a:buClr>
              <a:buSzPts val="2400"/>
              <a:buChar char="•"/>
            </a:pPr>
            <a:r>
              <a:rPr lang="en-US" sz="2400"/>
              <a:t>Use present tense, active verbs to describe how the device appears and what it does </a:t>
            </a:r>
            <a:endParaRPr/>
          </a:p>
          <a:p>
            <a:pPr indent="-152400" lvl="0" marL="143959" rtl="0" algn="l">
              <a:spcBef>
                <a:spcPts val="480"/>
              </a:spcBef>
              <a:spcAft>
                <a:spcPts val="0"/>
              </a:spcAft>
              <a:buClr>
                <a:schemeClr val="dk1"/>
              </a:buClr>
              <a:buSzPts val="2400"/>
              <a:buChar char="•"/>
            </a:pPr>
            <a:r>
              <a:rPr lang="en-US" sz="2400"/>
              <a:t>Use words that create vivid and specific pictures in the reader’s mind.</a:t>
            </a:r>
            <a:endParaRPr/>
          </a:p>
          <a:p>
            <a:pPr indent="0" lvl="0" marL="143959" rtl="0" algn="l">
              <a:spcBef>
                <a:spcPts val="480"/>
              </a:spcBef>
              <a:spcAft>
                <a:spcPts val="0"/>
              </a:spcAft>
              <a:buClr>
                <a:schemeClr val="dk1"/>
              </a:buClr>
              <a:buSzPts val="2400"/>
              <a:buNone/>
            </a:pPr>
            <a:r>
              <a:t/>
            </a:r>
            <a:endParaRPr/>
          </a:p>
          <a:p>
            <a:pPr indent="-143959" lvl="0" marL="143959" rtl="0" algn="l">
              <a:spcBef>
                <a:spcPts val="480"/>
              </a:spcBef>
              <a:spcAft>
                <a:spcPts val="0"/>
              </a:spcAft>
              <a:buClr>
                <a:schemeClr val="dk1"/>
              </a:buClr>
              <a:buSzPts val="24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55"/>
          <p:cNvSpPr txBox="1"/>
          <p:nvPr>
            <p:ph type="title"/>
          </p:nvPr>
        </p:nvSpPr>
        <p:spPr>
          <a:xfrm>
            <a:off x="323528" y="548680"/>
            <a:ext cx="8229600" cy="1066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US"/>
              <a:t>Practice – Describe this object</a:t>
            </a:r>
            <a:endParaRPr/>
          </a:p>
        </p:txBody>
      </p:sp>
      <p:pic>
        <p:nvPicPr>
          <p:cNvPr id="220" name="Google Shape;220;p55"/>
          <p:cNvPicPr preferRelativeResize="0"/>
          <p:nvPr/>
        </p:nvPicPr>
        <p:blipFill rotWithShape="1">
          <a:blip r:embed="rId3">
            <a:alphaModFix/>
          </a:blip>
          <a:srcRect b="9615" l="0" r="2750" t="20340"/>
          <a:stretch/>
        </p:blipFill>
        <p:spPr>
          <a:xfrm>
            <a:off x="0" y="1735809"/>
            <a:ext cx="8892479" cy="3998563"/>
          </a:xfrm>
          <a:prstGeom prst="rect">
            <a:avLst/>
          </a:prstGeom>
          <a:noFill/>
          <a:ln>
            <a:noFill/>
          </a:ln>
        </p:spPr>
      </p:pic>
      <p:sp>
        <p:nvSpPr>
          <p:cNvPr id="221" name="Google Shape;221;p55"/>
          <p:cNvSpPr txBox="1"/>
          <p:nvPr/>
        </p:nvSpPr>
        <p:spPr>
          <a:xfrm>
            <a:off x="5354198" y="275422"/>
            <a:ext cx="31177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To a 6 year old</a:t>
            </a:r>
            <a:endParaRPr/>
          </a:p>
        </p:txBody>
      </p:sp>
      <p:sp>
        <p:nvSpPr>
          <p:cNvPr id="222" name="Google Shape;222;p55"/>
          <p:cNvSpPr txBox="1"/>
          <p:nvPr/>
        </p:nvSpPr>
        <p:spPr>
          <a:xfrm>
            <a:off x="5508434" y="881349"/>
            <a:ext cx="245676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To a bike commuter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56"/>
          <p:cNvSpPr txBox="1"/>
          <p:nvPr>
            <p:ph type="title"/>
          </p:nvPr>
        </p:nvSpPr>
        <p:spPr>
          <a:xfrm>
            <a:off x="1104900" y="706438"/>
            <a:ext cx="62611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US"/>
              <a:t>For further information</a:t>
            </a:r>
            <a:endParaRPr/>
          </a:p>
        </p:txBody>
      </p:sp>
      <p:sp>
        <p:nvSpPr>
          <p:cNvPr id="228" name="Google Shape;228;p56"/>
          <p:cNvSpPr txBox="1"/>
          <p:nvPr>
            <p:ph idx="1" type="body"/>
          </p:nvPr>
        </p:nvSpPr>
        <p:spPr>
          <a:xfrm>
            <a:off x="1104900" y="2032001"/>
            <a:ext cx="6261100" cy="3822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lang="en-US"/>
              <a:t>Please read </a:t>
            </a:r>
            <a:r>
              <a:rPr i="1" lang="en-US"/>
              <a:t>TWE</a:t>
            </a:r>
            <a:r>
              <a:rPr lang="en-US"/>
              <a:t> Chapter 7.4</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57"/>
          <p:cNvSpPr txBox="1"/>
          <p:nvPr>
            <p:ph type="title"/>
          </p:nvPr>
        </p:nvSpPr>
        <p:spPr>
          <a:xfrm>
            <a:off x="1104900" y="706438"/>
            <a:ext cx="62611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US"/>
              <a:t>References</a:t>
            </a:r>
            <a:endParaRPr/>
          </a:p>
        </p:txBody>
      </p:sp>
      <p:sp>
        <p:nvSpPr>
          <p:cNvPr id="234" name="Google Shape;234;p57"/>
          <p:cNvSpPr txBox="1"/>
          <p:nvPr>
            <p:ph idx="1" type="body"/>
          </p:nvPr>
        </p:nvSpPr>
        <p:spPr>
          <a:xfrm>
            <a:off x="225846" y="1650504"/>
            <a:ext cx="8229600" cy="4009632"/>
          </a:xfrm>
          <a:prstGeom prst="rect">
            <a:avLst/>
          </a:prstGeom>
          <a:solidFill>
            <a:schemeClr val="lt1"/>
          </a:solidFill>
          <a:ln>
            <a:noFill/>
          </a:ln>
        </p:spPr>
        <p:txBody>
          <a:bodyPr anchorCtr="0" anchor="t" bIns="45700" lIns="91425" spcFirstLastPara="1" rIns="91425" wrap="square" tIns="45700">
            <a:normAutofit/>
          </a:bodyPr>
          <a:lstStyle/>
          <a:p>
            <a:pPr indent="-143959" lvl="0" marL="143959" rtl="0" algn="l">
              <a:spcBef>
                <a:spcPts val="0"/>
              </a:spcBef>
              <a:spcAft>
                <a:spcPts val="0"/>
              </a:spcAft>
              <a:buClr>
                <a:schemeClr val="dk1"/>
              </a:buClr>
              <a:buSzPts val="1600"/>
              <a:buNone/>
            </a:pPr>
            <a:r>
              <a:rPr lang="en-US" sz="1600"/>
              <a:t>[1] R. Munroe, </a:t>
            </a:r>
            <a:r>
              <a:rPr i="1" lang="en-US" sz="1600"/>
              <a:t>Thing explainer</a:t>
            </a:r>
            <a:r>
              <a:rPr lang="en-US" sz="1600"/>
              <a:t>, Houghton Mifflin Harcourt, 2015</a:t>
            </a:r>
            <a:endParaRPr/>
          </a:p>
          <a:p>
            <a:pPr indent="-143959" lvl="0" marL="143959" rtl="0" algn="l">
              <a:spcBef>
                <a:spcPts val="320"/>
              </a:spcBef>
              <a:spcAft>
                <a:spcPts val="0"/>
              </a:spcAft>
              <a:buClr>
                <a:schemeClr val="dk1"/>
              </a:buClr>
              <a:buSzPts val="1600"/>
              <a:buNone/>
            </a:pPr>
            <a:r>
              <a:rPr lang="en-US" sz="1600"/>
              <a:t>[2] “Navajo trail photo: marker along queen’s trail,” Tripadvisor, http://www.tripadvisor.com/LocationPhotoDirectLink-g143015-d146418-i78331412-Navajo_Trail-Bryce_Canyon_National_Park_Utah.html, accessed Jan 20, 2016.</a:t>
            </a:r>
            <a:endParaRPr/>
          </a:p>
          <a:p>
            <a:pPr indent="-143959" lvl="0" marL="143959" rtl="0" algn="l">
              <a:spcBef>
                <a:spcPts val="320"/>
              </a:spcBef>
              <a:spcAft>
                <a:spcPts val="0"/>
              </a:spcAft>
              <a:buClr>
                <a:schemeClr val="dk1"/>
              </a:buClr>
              <a:buSzPts val="1600"/>
              <a:buNone/>
            </a:pPr>
            <a:r>
              <a:rPr lang="en-US" sz="1600"/>
              <a:t>[3]	“NASA mars rover,” Artist’s Concept of Rover on Mars, http://photojournal.jpl.nasa.gov/catalog/PIA04413, accessed Jan. 19, 2016</a:t>
            </a:r>
            <a:endParaRPr/>
          </a:p>
          <a:p>
            <a:pPr indent="-143959" lvl="0" marL="143959" rtl="0" algn="l">
              <a:spcBef>
                <a:spcPts val="280"/>
              </a:spcBef>
              <a:spcAft>
                <a:spcPts val="0"/>
              </a:spcAft>
              <a:buClr>
                <a:schemeClr val="dk1"/>
              </a:buClr>
              <a:buSzPts val="1400"/>
              <a:buNone/>
            </a:pPr>
            <a:r>
              <a:t/>
            </a:r>
            <a:endParaRPr sz="1400"/>
          </a:p>
          <a:p>
            <a:pPr indent="-143959" lvl="0" marL="143959" rtl="0" algn="l">
              <a:spcBef>
                <a:spcPts val="280"/>
              </a:spcBef>
              <a:spcAft>
                <a:spcPts val="0"/>
              </a:spcAft>
              <a:buClr>
                <a:schemeClr val="dk1"/>
              </a:buClr>
              <a:buSzPts val="1400"/>
              <a:buNone/>
            </a:pPr>
            <a:r>
              <a:t/>
            </a:r>
            <a:endParaRPr sz="1400"/>
          </a:p>
          <a:p>
            <a:pPr indent="-143959" lvl="0" marL="143959" rtl="0" algn="l">
              <a:spcBef>
                <a:spcPts val="280"/>
              </a:spcBef>
              <a:spcAft>
                <a:spcPts val="0"/>
              </a:spcAft>
              <a:buClr>
                <a:schemeClr val="dk1"/>
              </a:buClr>
              <a:buSzPts val="1400"/>
              <a:buNone/>
            </a:pPr>
            <a:r>
              <a:t/>
            </a:r>
            <a:endParaRPr sz="1400"/>
          </a:p>
          <a:p>
            <a:pPr indent="-143959" lvl="0" marL="143959" rtl="0" algn="l">
              <a:spcBef>
                <a:spcPts val="280"/>
              </a:spcBef>
              <a:spcAft>
                <a:spcPts val="0"/>
              </a:spcAft>
              <a:buClr>
                <a:schemeClr val="dk1"/>
              </a:buClr>
              <a:buSzPts val="1400"/>
              <a:buNone/>
            </a:pPr>
            <a:r>
              <a:t/>
            </a:r>
            <a:endParaRPr sz="1400"/>
          </a:p>
          <a:p>
            <a:pPr indent="-143959" lvl="0" marL="143959" rtl="0" algn="l">
              <a:spcBef>
                <a:spcPts val="480"/>
              </a:spcBef>
              <a:spcAft>
                <a:spcPts val="0"/>
              </a:spcAft>
              <a:buClr>
                <a:schemeClr val="dk1"/>
              </a:buClr>
              <a:buSzPts val="2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43"/>
          <p:cNvSpPr txBox="1"/>
          <p:nvPr>
            <p:ph type="title"/>
          </p:nvPr>
        </p:nvSpPr>
        <p:spPr>
          <a:xfrm>
            <a:off x="1104900" y="706438"/>
            <a:ext cx="62611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US"/>
              <a:t>Kinds of Technical Descriptions</a:t>
            </a:r>
            <a:endParaRPr/>
          </a:p>
        </p:txBody>
      </p:sp>
      <p:sp>
        <p:nvSpPr>
          <p:cNvPr id="138" name="Google Shape;138;p43"/>
          <p:cNvSpPr txBox="1"/>
          <p:nvPr>
            <p:ph idx="1" type="body"/>
          </p:nvPr>
        </p:nvSpPr>
        <p:spPr>
          <a:xfrm>
            <a:off x="330506" y="1718630"/>
            <a:ext cx="8505022" cy="4208445"/>
          </a:xfrm>
          <a:prstGeom prst="rect">
            <a:avLst/>
          </a:prstGeom>
          <a:noFill/>
          <a:ln>
            <a:noFill/>
          </a:ln>
        </p:spPr>
        <p:txBody>
          <a:bodyPr anchorCtr="0" anchor="t" bIns="45700" lIns="91425" spcFirstLastPara="1" rIns="91425" wrap="square" tIns="45700">
            <a:normAutofit fontScale="85000" lnSpcReduction="10000"/>
          </a:bodyPr>
          <a:lstStyle/>
          <a:p>
            <a:pPr indent="-143959" lvl="0" marL="143959" rtl="0" algn="l">
              <a:spcBef>
                <a:spcPts val="0"/>
              </a:spcBef>
              <a:spcAft>
                <a:spcPts val="0"/>
              </a:spcAft>
              <a:buClr>
                <a:schemeClr val="dk1"/>
              </a:buClr>
              <a:buSzPct val="100000"/>
              <a:buChar char="•"/>
            </a:pPr>
            <a:r>
              <a:rPr b="1" lang="en-US"/>
              <a:t>Mechanism Descriptions: </a:t>
            </a:r>
            <a:r>
              <a:rPr lang="en-US"/>
              <a:t> provide a detailed overview the physical aspects of a tool, machine or other mechanical device that has moving parts and is designed to perform a specific function. These could be product descriptions for sales or manufacturing, documentation of design specifications, info-graphics, </a:t>
            </a:r>
            <a:r>
              <a:rPr i="1" lang="en-US"/>
              <a:t>etc</a:t>
            </a:r>
            <a:r>
              <a:rPr lang="en-US"/>
              <a:t>.</a:t>
            </a:r>
            <a:endParaRPr/>
          </a:p>
          <a:p>
            <a:pPr indent="-143959" lvl="0" marL="143959" rtl="0" algn="l">
              <a:spcBef>
                <a:spcPts val="408"/>
              </a:spcBef>
              <a:spcAft>
                <a:spcPts val="0"/>
              </a:spcAft>
              <a:buClr>
                <a:schemeClr val="dk1"/>
              </a:buClr>
              <a:buSzPct val="100000"/>
              <a:buChar char="•"/>
            </a:pPr>
            <a:r>
              <a:rPr b="1" lang="en-US"/>
              <a:t>Process Descriptions: </a:t>
            </a:r>
            <a:r>
              <a:rPr lang="en-US"/>
              <a:t> detail a series of events (</a:t>
            </a:r>
            <a:r>
              <a:rPr i="1" lang="en-US"/>
              <a:t>natural/biological/ecological, mechanical, social, or psychological phenomenon</a:t>
            </a:r>
            <a:r>
              <a:rPr lang="en-US"/>
              <a:t>) that happen in a particular sequence in order to achieve a specific outcome.</a:t>
            </a:r>
            <a:endParaRPr/>
          </a:p>
          <a:p>
            <a:pPr indent="-143959" lvl="0" marL="143959" rtl="0" algn="l">
              <a:spcBef>
                <a:spcPts val="408"/>
              </a:spcBef>
              <a:spcAft>
                <a:spcPts val="0"/>
              </a:spcAft>
              <a:buClr>
                <a:schemeClr val="dk1"/>
              </a:buClr>
              <a:buSzPct val="100000"/>
              <a:buChar char="•"/>
            </a:pPr>
            <a:r>
              <a:rPr b="1" lang="en-US"/>
              <a:t>Definitions:  </a:t>
            </a:r>
            <a:r>
              <a:rPr lang="en-US"/>
              <a:t>clarify the specific meaning, often related to a specific context, or express the essential nature of the terms being defined. These can range in length from a simple clarifying phrase to an extended document of several pages. Definitions will often include detailed descriptions and visuals to illustrate ideas.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44"/>
          <p:cNvSpPr txBox="1"/>
          <p:nvPr>
            <p:ph type="title"/>
          </p:nvPr>
        </p:nvSpPr>
        <p:spPr>
          <a:xfrm>
            <a:off x="1104900" y="706438"/>
            <a:ext cx="62611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US"/>
              <a:t>Purpose</a:t>
            </a:r>
            <a:endParaRPr/>
          </a:p>
        </p:txBody>
      </p:sp>
      <p:sp>
        <p:nvSpPr>
          <p:cNvPr id="144" name="Google Shape;144;p44"/>
          <p:cNvSpPr txBox="1"/>
          <p:nvPr>
            <p:ph idx="1" type="body"/>
          </p:nvPr>
        </p:nvSpPr>
        <p:spPr>
          <a:xfrm>
            <a:off x="1104900" y="2032001"/>
            <a:ext cx="6261100" cy="38227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chemeClr val="dk1"/>
              </a:buClr>
              <a:buSzPct val="100000"/>
              <a:buNone/>
            </a:pPr>
            <a:r>
              <a:rPr lang="en-US"/>
              <a:t>Descriptions provide a physical picture or functional view of an object. They help the reader understand WHAT the object is, what it does, how it works, and how it is made.  </a:t>
            </a:r>
            <a:endParaRPr/>
          </a:p>
          <a:p>
            <a:pPr indent="0" lvl="0" marL="0" rtl="0" algn="l">
              <a:spcBef>
                <a:spcPts val="408"/>
              </a:spcBef>
              <a:spcAft>
                <a:spcPts val="0"/>
              </a:spcAft>
              <a:buClr>
                <a:schemeClr val="dk1"/>
              </a:buClr>
              <a:buSzPct val="100000"/>
              <a:buNone/>
            </a:pPr>
            <a:r>
              <a:t/>
            </a:r>
            <a:endParaRPr/>
          </a:p>
          <a:p>
            <a:pPr indent="0" lvl="0" marL="0" rtl="0" algn="l">
              <a:spcBef>
                <a:spcPts val="408"/>
              </a:spcBef>
              <a:spcAft>
                <a:spcPts val="0"/>
              </a:spcAft>
              <a:buClr>
                <a:schemeClr val="dk1"/>
              </a:buClr>
              <a:buSzPct val="100000"/>
              <a:buNone/>
            </a:pPr>
            <a:r>
              <a:rPr lang="en-US"/>
              <a:t>They are both visual and textual, relying on the 5 senses</a:t>
            </a:r>
            <a:endParaRPr/>
          </a:p>
          <a:p>
            <a:pPr indent="0" lvl="0" marL="0" rtl="0" algn="l">
              <a:spcBef>
                <a:spcPts val="408"/>
              </a:spcBef>
              <a:spcAft>
                <a:spcPts val="0"/>
              </a:spcAft>
              <a:buClr>
                <a:schemeClr val="dk1"/>
              </a:buClr>
              <a:buSzPct val="100000"/>
              <a:buNone/>
            </a:pPr>
            <a:r>
              <a:t/>
            </a:r>
            <a:endParaRPr/>
          </a:p>
          <a:p>
            <a:pPr indent="0" lvl="0" marL="0" rtl="0" algn="l">
              <a:spcBef>
                <a:spcPts val="408"/>
              </a:spcBef>
              <a:spcAft>
                <a:spcPts val="0"/>
              </a:spcAft>
              <a:buClr>
                <a:schemeClr val="dk1"/>
              </a:buClr>
              <a:buSzPct val="100000"/>
              <a:buNone/>
            </a:pPr>
            <a:r>
              <a:rPr lang="en-US"/>
              <a:t>Technical descriptions take many forms</a:t>
            </a:r>
            <a:endParaRPr/>
          </a:p>
          <a:p>
            <a:pPr indent="-118745" lvl="1" marL="311910" rtl="0" algn="l">
              <a:spcBef>
                <a:spcPts val="374"/>
              </a:spcBef>
              <a:spcAft>
                <a:spcPts val="0"/>
              </a:spcAft>
              <a:buClr>
                <a:schemeClr val="dk1"/>
              </a:buClr>
              <a:buSzPct val="100000"/>
              <a:buChar char="–"/>
            </a:pPr>
            <a:r>
              <a:rPr lang="en-US"/>
              <a:t>Product descriptions for sales or manufacturing</a:t>
            </a:r>
            <a:endParaRPr/>
          </a:p>
          <a:p>
            <a:pPr indent="-118745" lvl="1" marL="311910" rtl="0" algn="l">
              <a:spcBef>
                <a:spcPts val="374"/>
              </a:spcBef>
              <a:spcAft>
                <a:spcPts val="0"/>
              </a:spcAft>
              <a:buClr>
                <a:schemeClr val="dk1"/>
              </a:buClr>
              <a:buSzPct val="100000"/>
              <a:buChar char="–"/>
            </a:pPr>
            <a:r>
              <a:rPr lang="en-US"/>
              <a:t>Design specifications</a:t>
            </a:r>
            <a:endParaRPr/>
          </a:p>
          <a:p>
            <a:pPr indent="-118745" lvl="1" marL="311910" rtl="0" algn="l">
              <a:spcBef>
                <a:spcPts val="374"/>
              </a:spcBef>
              <a:spcAft>
                <a:spcPts val="0"/>
              </a:spcAft>
              <a:buClr>
                <a:schemeClr val="dk1"/>
              </a:buClr>
              <a:buSzPct val="100000"/>
              <a:buChar char="–"/>
            </a:pPr>
            <a:r>
              <a:rPr lang="en-US"/>
              <a:t>Instruction manual</a:t>
            </a:r>
            <a:endParaRPr/>
          </a:p>
          <a:p>
            <a:pPr indent="-118745" lvl="1" marL="311910" rtl="0" algn="l">
              <a:spcBef>
                <a:spcPts val="374"/>
              </a:spcBef>
              <a:spcAft>
                <a:spcPts val="0"/>
              </a:spcAft>
              <a:buClr>
                <a:schemeClr val="dk1"/>
              </a:buClr>
              <a:buSzPct val="100000"/>
              <a:buChar char="–"/>
            </a:pPr>
            <a:r>
              <a:rPr lang="en-US"/>
              <a:t>Info-graphic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45"/>
          <p:cNvSpPr txBox="1"/>
          <p:nvPr>
            <p:ph type="title"/>
          </p:nvPr>
        </p:nvSpPr>
        <p:spPr>
          <a:xfrm>
            <a:off x="1104900" y="706438"/>
            <a:ext cx="62611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US"/>
              <a:t>Audience</a:t>
            </a:r>
            <a:endParaRPr/>
          </a:p>
        </p:txBody>
      </p:sp>
      <p:sp>
        <p:nvSpPr>
          <p:cNvPr id="150" name="Google Shape;150;p45"/>
          <p:cNvSpPr txBox="1"/>
          <p:nvPr>
            <p:ph idx="1" type="body"/>
          </p:nvPr>
        </p:nvSpPr>
        <p:spPr>
          <a:xfrm>
            <a:off x="1104900" y="2032001"/>
            <a:ext cx="6261100" cy="3822700"/>
          </a:xfrm>
          <a:prstGeom prst="rect">
            <a:avLst/>
          </a:prstGeom>
          <a:noFill/>
          <a:ln>
            <a:noFill/>
          </a:ln>
        </p:spPr>
        <p:txBody>
          <a:bodyPr anchorCtr="0" anchor="t" bIns="45700" lIns="91425" spcFirstLastPara="1" rIns="91425" wrap="square" tIns="45700">
            <a:normAutofit fontScale="92500"/>
          </a:bodyPr>
          <a:lstStyle/>
          <a:p>
            <a:pPr indent="0" lvl="0" marL="0" rtl="0" algn="l">
              <a:spcBef>
                <a:spcPts val="0"/>
              </a:spcBef>
              <a:spcAft>
                <a:spcPts val="0"/>
              </a:spcAft>
              <a:buClr>
                <a:schemeClr val="dk1"/>
              </a:buClr>
              <a:buSzPct val="100000"/>
              <a:buNone/>
            </a:pPr>
            <a:r>
              <a:rPr lang="en-US"/>
              <a:t>How you describe a mechanism will depend on your purpose and your audience, AKA rhetorical situation</a:t>
            </a:r>
            <a:endParaRPr/>
          </a:p>
          <a:p>
            <a:pPr indent="0" lvl="0" marL="0" rtl="0" algn="l">
              <a:spcBef>
                <a:spcPts val="444"/>
              </a:spcBef>
              <a:spcAft>
                <a:spcPts val="0"/>
              </a:spcAft>
              <a:buClr>
                <a:schemeClr val="dk1"/>
              </a:buClr>
              <a:buSzPct val="100000"/>
              <a:buNone/>
            </a:pPr>
            <a:r>
              <a:t/>
            </a:r>
            <a:endParaRPr/>
          </a:p>
          <a:p>
            <a:pPr indent="0" lvl="0" marL="0" rtl="0" algn="l">
              <a:spcBef>
                <a:spcPts val="444"/>
              </a:spcBef>
              <a:spcAft>
                <a:spcPts val="0"/>
              </a:spcAft>
              <a:buClr>
                <a:schemeClr val="dk1"/>
              </a:buClr>
              <a:buSzPct val="100000"/>
              <a:buNone/>
            </a:pPr>
            <a:r>
              <a:rPr lang="en-US"/>
              <a:t>Imagine describing a solar panel, its purpose, its component parts and how they work together</a:t>
            </a:r>
            <a:endParaRPr/>
          </a:p>
          <a:p>
            <a:pPr indent="-129222" lvl="1" marL="311910" rtl="0" algn="l">
              <a:spcBef>
                <a:spcPts val="407"/>
              </a:spcBef>
              <a:spcAft>
                <a:spcPts val="0"/>
              </a:spcAft>
              <a:buClr>
                <a:schemeClr val="dk1"/>
              </a:buClr>
              <a:buSzPct val="100000"/>
              <a:buChar char="–"/>
            </a:pPr>
            <a:r>
              <a:rPr lang="en-US"/>
              <a:t>To a 6-year old</a:t>
            </a:r>
            <a:endParaRPr/>
          </a:p>
          <a:p>
            <a:pPr indent="-129222" lvl="1" marL="311910" rtl="0" algn="l">
              <a:spcBef>
                <a:spcPts val="407"/>
              </a:spcBef>
              <a:spcAft>
                <a:spcPts val="0"/>
              </a:spcAft>
              <a:buClr>
                <a:schemeClr val="dk1"/>
              </a:buClr>
              <a:buSzPct val="100000"/>
              <a:buChar char="–"/>
            </a:pPr>
            <a:r>
              <a:rPr lang="en-US"/>
              <a:t>To a 1</a:t>
            </a:r>
            <a:r>
              <a:rPr baseline="30000" lang="en-US"/>
              <a:t>st</a:t>
            </a:r>
            <a:r>
              <a:rPr lang="en-US"/>
              <a:t> year university student in electrical engineering</a:t>
            </a:r>
            <a:endParaRPr/>
          </a:p>
          <a:p>
            <a:pPr indent="-129222" lvl="1" marL="311910" rtl="0" algn="l">
              <a:spcBef>
                <a:spcPts val="407"/>
              </a:spcBef>
              <a:spcAft>
                <a:spcPts val="0"/>
              </a:spcAft>
              <a:buClr>
                <a:schemeClr val="dk1"/>
              </a:buClr>
              <a:buSzPct val="100000"/>
              <a:buChar char="–"/>
            </a:pPr>
            <a:r>
              <a:rPr lang="en-US"/>
              <a:t>To a technician who manufactures them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descr="https://c1.staticflickr.com/9/8792/17828691621_bd7d527291_b.jpg" id="156" name="Google Shape;156;p46"/>
          <p:cNvPicPr preferRelativeResize="0"/>
          <p:nvPr/>
        </p:nvPicPr>
        <p:blipFill rotWithShape="1">
          <a:blip r:embed="rId3">
            <a:alphaModFix/>
          </a:blip>
          <a:srcRect b="0" l="0" r="0" t="0"/>
          <a:stretch/>
        </p:blipFill>
        <p:spPr>
          <a:xfrm>
            <a:off x="302407" y="318534"/>
            <a:ext cx="8539186" cy="6220931"/>
          </a:xfrm>
          <a:prstGeom prst="rect">
            <a:avLst/>
          </a:prstGeom>
          <a:noFill/>
          <a:ln>
            <a:noFill/>
          </a:ln>
        </p:spPr>
      </p:pic>
      <p:sp>
        <p:nvSpPr>
          <p:cNvPr id="157" name="Google Shape;157;p46"/>
          <p:cNvSpPr txBox="1"/>
          <p:nvPr/>
        </p:nvSpPr>
        <p:spPr>
          <a:xfrm>
            <a:off x="8715404" y="6488668"/>
            <a:ext cx="714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
        <p:nvSpPr>
          <p:cNvPr id="158" name="Google Shape;158;p46"/>
          <p:cNvSpPr/>
          <p:nvPr/>
        </p:nvSpPr>
        <p:spPr>
          <a:xfrm>
            <a:off x="7572396" y="928670"/>
            <a:ext cx="1500230" cy="1214446"/>
          </a:xfrm>
          <a:prstGeom prst="cloud">
            <a:avLst/>
          </a:prstGeom>
          <a:solidFill>
            <a:srgbClr val="595959"/>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9" name="Google Shape;159;p46"/>
          <p:cNvSpPr/>
          <p:nvPr/>
        </p:nvSpPr>
        <p:spPr>
          <a:xfrm>
            <a:off x="7643850" y="991391"/>
            <a:ext cx="1357322" cy="1071570"/>
          </a:xfrm>
          <a:prstGeom prst="cloud">
            <a:avLst/>
          </a:prstGeom>
          <a:blipFill rotWithShape="1">
            <a:blip r:embed="rId4">
              <a:alphaModFix/>
            </a:blip>
            <a:stretch>
              <a:fillRect b="0" l="0" r="0" t="0"/>
            </a:stretch>
          </a:blip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0" name="Google Shape;160;p46"/>
          <p:cNvSpPr/>
          <p:nvPr/>
        </p:nvSpPr>
        <p:spPr>
          <a:xfrm>
            <a:off x="8501090" y="2214554"/>
            <a:ext cx="357190" cy="285752"/>
          </a:xfrm>
          <a:prstGeom prst="cloud">
            <a:avLst/>
          </a:prstGeom>
          <a:solidFill>
            <a:srgbClr val="595959"/>
          </a:solidFill>
          <a:ln cap="flat" cmpd="sng" w="25400">
            <a:solidFill>
              <a:srgbClr val="59595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47"/>
          <p:cNvSpPr txBox="1"/>
          <p:nvPr>
            <p:ph type="title"/>
          </p:nvPr>
        </p:nvSpPr>
        <p:spPr>
          <a:xfrm>
            <a:off x="1104900" y="706438"/>
            <a:ext cx="62611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t/>
            </a:r>
            <a:endParaRPr/>
          </a:p>
        </p:txBody>
      </p:sp>
      <p:pic>
        <p:nvPicPr>
          <p:cNvPr descr="A picture containing text, person&#10;&#10;Description automatically generated" id="166" name="Google Shape;166;p47"/>
          <p:cNvPicPr preferRelativeResize="0"/>
          <p:nvPr>
            <p:ph idx="1" type="body"/>
          </p:nvPr>
        </p:nvPicPr>
        <p:blipFill rotWithShape="1">
          <a:blip r:embed="rId3">
            <a:alphaModFix/>
          </a:blip>
          <a:srcRect b="0" l="0" r="0" t="0"/>
          <a:stretch/>
        </p:blipFill>
        <p:spPr>
          <a:xfrm>
            <a:off x="0" y="0"/>
            <a:ext cx="2989156" cy="4161698"/>
          </a:xfrm>
          <a:prstGeom prst="rect">
            <a:avLst/>
          </a:prstGeom>
          <a:noFill/>
          <a:ln>
            <a:noFill/>
          </a:ln>
        </p:spPr>
      </p:pic>
      <p:pic>
        <p:nvPicPr>
          <p:cNvPr descr="Text, application&#10;&#10;Description automatically generated" id="167" name="Google Shape;167;p47"/>
          <p:cNvPicPr preferRelativeResize="0"/>
          <p:nvPr/>
        </p:nvPicPr>
        <p:blipFill rotWithShape="1">
          <a:blip r:embed="rId4">
            <a:alphaModFix/>
          </a:blip>
          <a:srcRect b="0" l="0" r="0" t="0"/>
          <a:stretch/>
        </p:blipFill>
        <p:spPr>
          <a:xfrm>
            <a:off x="2975253" y="1447"/>
            <a:ext cx="3584690" cy="3427553"/>
          </a:xfrm>
          <a:prstGeom prst="rect">
            <a:avLst/>
          </a:prstGeom>
          <a:noFill/>
          <a:ln>
            <a:noFill/>
          </a:ln>
        </p:spPr>
      </p:pic>
      <p:pic>
        <p:nvPicPr>
          <p:cNvPr descr="Graphical user interface, text, application, chat or text message&#10;&#10;Description automatically generated" id="168" name="Google Shape;168;p47"/>
          <p:cNvPicPr preferRelativeResize="0"/>
          <p:nvPr/>
        </p:nvPicPr>
        <p:blipFill rotWithShape="1">
          <a:blip r:embed="rId5">
            <a:alphaModFix/>
          </a:blip>
          <a:srcRect b="0" l="0" r="0" t="0"/>
          <a:stretch/>
        </p:blipFill>
        <p:spPr>
          <a:xfrm>
            <a:off x="5699511" y="2696302"/>
            <a:ext cx="3444489" cy="4161698"/>
          </a:xfrm>
          <a:prstGeom prst="rect">
            <a:avLst/>
          </a:prstGeom>
          <a:noFill/>
          <a:ln>
            <a:noFill/>
          </a:ln>
        </p:spPr>
      </p:pic>
      <p:sp>
        <p:nvSpPr>
          <p:cNvPr id="169" name="Google Shape;169;p47"/>
          <p:cNvSpPr txBox="1"/>
          <p:nvPr/>
        </p:nvSpPr>
        <p:spPr>
          <a:xfrm>
            <a:off x="391196" y="4461831"/>
            <a:ext cx="505113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Consider the knowledge level of your audience and put things in terms they will understand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48"/>
          <p:cNvSpPr txBox="1"/>
          <p:nvPr>
            <p:ph type="title"/>
          </p:nvPr>
        </p:nvSpPr>
        <p:spPr>
          <a:xfrm>
            <a:off x="1104900" y="706438"/>
            <a:ext cx="62611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US"/>
              <a:t>How to write a Technical Description</a:t>
            </a:r>
            <a:endParaRPr/>
          </a:p>
        </p:txBody>
      </p:sp>
      <p:sp>
        <p:nvSpPr>
          <p:cNvPr id="175" name="Google Shape;175;p48"/>
          <p:cNvSpPr txBox="1"/>
          <p:nvPr>
            <p:ph idx="1" type="body"/>
          </p:nvPr>
        </p:nvSpPr>
        <p:spPr>
          <a:xfrm>
            <a:off x="1104900" y="2032001"/>
            <a:ext cx="6261100" cy="3822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lang="en-US"/>
              <a:t>Before you can plan your description, consider your </a:t>
            </a:r>
            <a:r>
              <a:rPr b="1" lang="en-US"/>
              <a:t>rhetorical situation</a:t>
            </a:r>
            <a:r>
              <a:rPr lang="en-US"/>
              <a:t>. Specifically, consider your</a:t>
            </a:r>
            <a:endParaRPr/>
          </a:p>
          <a:p>
            <a:pPr indent="0" lvl="0" marL="143959" rtl="0" algn="l">
              <a:spcBef>
                <a:spcPts val="480"/>
              </a:spcBef>
              <a:spcAft>
                <a:spcPts val="0"/>
              </a:spcAft>
              <a:buClr>
                <a:schemeClr val="dk1"/>
              </a:buClr>
              <a:buSzPts val="2400"/>
              <a:buNone/>
            </a:pPr>
            <a:r>
              <a:t/>
            </a:r>
            <a:endParaRPr/>
          </a:p>
          <a:p>
            <a:pPr indent="-152400" lvl="0" marL="143959" rtl="0" algn="l">
              <a:spcBef>
                <a:spcPts val="480"/>
              </a:spcBef>
              <a:spcAft>
                <a:spcPts val="0"/>
              </a:spcAft>
              <a:buClr>
                <a:schemeClr val="dk1"/>
              </a:buClr>
              <a:buSzPts val="2400"/>
              <a:buChar char="•"/>
            </a:pPr>
            <a:r>
              <a:rPr lang="en-US"/>
              <a:t>PURPOSE</a:t>
            </a:r>
            <a:endParaRPr/>
          </a:p>
          <a:p>
            <a:pPr indent="-152400" lvl="0" marL="143959" rtl="0" algn="l">
              <a:spcBef>
                <a:spcPts val="480"/>
              </a:spcBef>
              <a:spcAft>
                <a:spcPts val="0"/>
              </a:spcAft>
              <a:buClr>
                <a:schemeClr val="dk1"/>
              </a:buClr>
              <a:buSzPts val="2400"/>
              <a:buChar char="•"/>
            </a:pPr>
            <a:r>
              <a:rPr lang="en-US"/>
              <a:t>AUDIENCE</a:t>
            </a:r>
            <a:endParaRPr/>
          </a:p>
          <a:p>
            <a:pPr indent="-152400" lvl="0" marL="143959" rtl="0" algn="l">
              <a:spcBef>
                <a:spcPts val="480"/>
              </a:spcBef>
              <a:spcAft>
                <a:spcPts val="0"/>
              </a:spcAft>
              <a:buClr>
                <a:schemeClr val="dk1"/>
              </a:buClr>
              <a:buSzPts val="2400"/>
              <a:buChar char="•"/>
            </a:pPr>
            <a:r>
              <a:rPr lang="en-US"/>
              <a:t>Which kind of description is required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49"/>
          <p:cNvSpPr txBox="1"/>
          <p:nvPr>
            <p:ph type="title"/>
          </p:nvPr>
        </p:nvSpPr>
        <p:spPr>
          <a:xfrm>
            <a:off x="1104900" y="706438"/>
            <a:ext cx="62611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US"/>
              <a:t>Mechanical Description</a:t>
            </a:r>
            <a:endParaRPr/>
          </a:p>
        </p:txBody>
      </p:sp>
      <p:sp>
        <p:nvSpPr>
          <p:cNvPr id="181" name="Google Shape;181;p49"/>
          <p:cNvSpPr txBox="1"/>
          <p:nvPr>
            <p:ph idx="1" type="body"/>
          </p:nvPr>
        </p:nvSpPr>
        <p:spPr>
          <a:xfrm>
            <a:off x="1104900" y="2032001"/>
            <a:ext cx="6261100" cy="3822700"/>
          </a:xfrm>
          <a:prstGeom prst="rect">
            <a:avLst/>
          </a:prstGeom>
          <a:noFill/>
          <a:ln>
            <a:noFill/>
          </a:ln>
        </p:spPr>
        <p:txBody>
          <a:bodyPr anchorCtr="0" anchor="t" bIns="45700" lIns="91425" spcFirstLastPara="1" rIns="91425" wrap="square" tIns="45700">
            <a:normAutofit fontScale="92500"/>
          </a:bodyPr>
          <a:lstStyle/>
          <a:p>
            <a:pPr indent="0" lvl="0" marL="0" rtl="0" algn="l">
              <a:spcBef>
                <a:spcPts val="0"/>
              </a:spcBef>
              <a:spcAft>
                <a:spcPts val="0"/>
              </a:spcAft>
              <a:buClr>
                <a:schemeClr val="dk1"/>
              </a:buClr>
              <a:buSzPct val="100000"/>
              <a:buNone/>
            </a:pPr>
            <a:r>
              <a:rPr lang="en-US"/>
              <a:t>A mechanical description (that is the technical description of the object’s mechanics – this is not a process description or a definition) should provide a clear picture of the object and include descriptions of: </a:t>
            </a:r>
            <a:endParaRPr/>
          </a:p>
          <a:p>
            <a:pPr indent="-140970" lvl="0" marL="143959" rtl="0" algn="l">
              <a:spcBef>
                <a:spcPts val="444"/>
              </a:spcBef>
              <a:spcAft>
                <a:spcPts val="0"/>
              </a:spcAft>
              <a:buClr>
                <a:schemeClr val="dk1"/>
              </a:buClr>
              <a:buSzPct val="100000"/>
              <a:buChar char="•"/>
            </a:pPr>
            <a:r>
              <a:rPr lang="en-US"/>
              <a:t>	general appearance and physical properties</a:t>
            </a:r>
            <a:endParaRPr/>
          </a:p>
          <a:p>
            <a:pPr indent="-140970" lvl="0" marL="143959" rtl="0" algn="l">
              <a:spcBef>
                <a:spcPts val="444"/>
              </a:spcBef>
              <a:spcAft>
                <a:spcPts val="0"/>
              </a:spcAft>
              <a:buClr>
                <a:schemeClr val="dk1"/>
              </a:buClr>
              <a:buSzPct val="100000"/>
              <a:buChar char="•"/>
            </a:pPr>
            <a:r>
              <a:rPr lang="en-US"/>
              <a:t>	overall function and purpose</a:t>
            </a:r>
            <a:endParaRPr/>
          </a:p>
          <a:p>
            <a:pPr indent="-140970" lvl="0" marL="143959" rtl="0" algn="l">
              <a:spcBef>
                <a:spcPts val="444"/>
              </a:spcBef>
              <a:spcAft>
                <a:spcPts val="0"/>
              </a:spcAft>
              <a:buClr>
                <a:schemeClr val="dk1"/>
              </a:buClr>
              <a:buSzPct val="100000"/>
              <a:buChar char="•"/>
            </a:pPr>
            <a:r>
              <a:rPr lang="en-US"/>
              <a:t>	component parts</a:t>
            </a:r>
            <a:endParaRPr/>
          </a:p>
          <a:p>
            <a:pPr indent="-140970" lvl="0" marL="143959" rtl="0" algn="l">
              <a:spcBef>
                <a:spcPts val="444"/>
              </a:spcBef>
              <a:spcAft>
                <a:spcPts val="0"/>
              </a:spcAft>
              <a:buClr>
                <a:schemeClr val="dk1"/>
              </a:buClr>
              <a:buSzPct val="100000"/>
              <a:buChar char="•"/>
            </a:pPr>
            <a:r>
              <a:rPr lang="en-US"/>
              <a:t>	how the parts interact to make a functioning whole</a:t>
            </a:r>
            <a:endParaRPr/>
          </a:p>
          <a:p>
            <a:pPr indent="0" lvl="0" marL="143959" rtl="0" algn="l">
              <a:spcBef>
                <a:spcPts val="444"/>
              </a:spcBef>
              <a:spcAft>
                <a:spcPts val="0"/>
              </a:spcAft>
              <a:buClr>
                <a:schemeClr val="dk1"/>
              </a:buClr>
              <a:buSzPct val="10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50"/>
          <p:cNvSpPr txBox="1"/>
          <p:nvPr>
            <p:ph type="title"/>
          </p:nvPr>
        </p:nvSpPr>
        <p:spPr>
          <a:xfrm>
            <a:off x="344736" y="287797"/>
            <a:ext cx="62611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US"/>
              <a:t>Process – how to write a description</a:t>
            </a:r>
            <a:endParaRPr/>
          </a:p>
        </p:txBody>
      </p:sp>
      <p:sp>
        <p:nvSpPr>
          <p:cNvPr id="187" name="Google Shape;187;p50"/>
          <p:cNvSpPr txBox="1"/>
          <p:nvPr>
            <p:ph idx="1" type="body"/>
          </p:nvPr>
        </p:nvSpPr>
        <p:spPr>
          <a:xfrm>
            <a:off x="165253" y="1244906"/>
            <a:ext cx="8758410" cy="5133860"/>
          </a:xfrm>
          <a:prstGeom prst="rect">
            <a:avLst/>
          </a:prstGeom>
          <a:noFill/>
          <a:ln>
            <a:noFill/>
          </a:ln>
        </p:spPr>
        <p:txBody>
          <a:bodyPr anchorCtr="0" anchor="t" bIns="45700" lIns="91425" spcFirstLastPara="1" rIns="91425" wrap="square" tIns="45700">
            <a:normAutofit fontScale="85000" lnSpcReduction="10000"/>
          </a:bodyPr>
          <a:lstStyle/>
          <a:p>
            <a:pPr indent="-457200" lvl="0" marL="457200" rtl="0" algn="l">
              <a:spcBef>
                <a:spcPts val="0"/>
              </a:spcBef>
              <a:spcAft>
                <a:spcPts val="0"/>
              </a:spcAft>
              <a:buClr>
                <a:schemeClr val="dk1"/>
              </a:buClr>
              <a:buSzPct val="100000"/>
              <a:buFont typeface="Arial"/>
              <a:buAutoNum type="arabicPeriod"/>
            </a:pPr>
            <a:r>
              <a:rPr b="1" i="1" lang="en-US"/>
              <a:t>Definition</a:t>
            </a:r>
            <a:r>
              <a:rPr lang="en-US"/>
              <a:t>: What is it, and what is its main purpose? </a:t>
            </a:r>
            <a:endParaRPr/>
          </a:p>
          <a:p>
            <a:pPr indent="-457200" lvl="0" marL="457200" rtl="0" algn="l">
              <a:spcBef>
                <a:spcPts val="408"/>
              </a:spcBef>
              <a:spcAft>
                <a:spcPts val="0"/>
              </a:spcAft>
              <a:buClr>
                <a:schemeClr val="dk1"/>
              </a:buClr>
              <a:buSzPct val="100000"/>
              <a:buFont typeface="Arial"/>
              <a:buAutoNum type="arabicPeriod"/>
            </a:pPr>
            <a:r>
              <a:rPr b="1" i="1" lang="en-US"/>
              <a:t>Overview</a:t>
            </a:r>
            <a:r>
              <a:rPr lang="en-US"/>
              <a:t>: Describe the mechanism’s overall appearance (“big picture”). </a:t>
            </a:r>
            <a:endParaRPr/>
          </a:p>
          <a:p>
            <a:pPr indent="-457200" lvl="0" marL="457200" rtl="0" algn="l">
              <a:spcBef>
                <a:spcPts val="408"/>
              </a:spcBef>
              <a:spcAft>
                <a:spcPts val="0"/>
              </a:spcAft>
              <a:buClr>
                <a:schemeClr val="dk1"/>
              </a:buClr>
              <a:buSzPct val="100000"/>
              <a:buFont typeface="Arial"/>
              <a:buAutoNum type="arabicPeriod"/>
            </a:pPr>
            <a:r>
              <a:rPr b="1" i="1" lang="en-US"/>
              <a:t>Components</a:t>
            </a:r>
            <a:r>
              <a:rPr lang="en-US"/>
              <a:t>: Describe the main component parts in labelled sections; consider the order of information carefully here. Create a logical connection between each component described. </a:t>
            </a:r>
            <a:endParaRPr/>
          </a:p>
          <a:p>
            <a:pPr indent="-457200" lvl="0" marL="457200" rtl="0" algn="l">
              <a:spcBef>
                <a:spcPts val="408"/>
              </a:spcBef>
              <a:spcAft>
                <a:spcPts val="0"/>
              </a:spcAft>
              <a:buClr>
                <a:schemeClr val="dk1"/>
              </a:buClr>
              <a:buSzPct val="100000"/>
              <a:buFont typeface="Arial"/>
              <a:buAutoNum type="arabicPeriod"/>
            </a:pPr>
            <a:r>
              <a:rPr b="1" i="1" lang="en-US"/>
              <a:t>Explanation: </a:t>
            </a:r>
            <a:r>
              <a:rPr lang="en-US"/>
              <a:t>how do the parts work together to fulfil its function? What key principles govern its functioning? Consider how much detail is necessary here for your intended audience. </a:t>
            </a:r>
            <a:endParaRPr/>
          </a:p>
          <a:p>
            <a:pPr indent="-457200" lvl="0" marL="457200" rtl="0" algn="l">
              <a:spcBef>
                <a:spcPts val="408"/>
              </a:spcBef>
              <a:spcAft>
                <a:spcPts val="0"/>
              </a:spcAft>
              <a:buClr>
                <a:schemeClr val="dk1"/>
              </a:buClr>
              <a:buSzPct val="100000"/>
              <a:buFont typeface="Arial"/>
              <a:buAutoNum type="arabicPeriod"/>
            </a:pPr>
            <a:r>
              <a:rPr b="1" i="1" lang="en-US"/>
              <a:t>Visuals: </a:t>
            </a:r>
            <a:r>
              <a:rPr lang="en-US"/>
              <a:t>include graphics that clearly illustrate the mechanism and/or its parts. Show the device as a whole; consider showing specific details in expanded views, cut-aways, or labelled diagrams. You may even embed or link to videos showing the device in action. </a:t>
            </a:r>
            <a:endParaRPr/>
          </a:p>
          <a:p>
            <a:pPr indent="-457200" lvl="0" marL="457200" rtl="0" algn="l">
              <a:spcBef>
                <a:spcPts val="408"/>
              </a:spcBef>
              <a:spcAft>
                <a:spcPts val="0"/>
              </a:spcAft>
              <a:buClr>
                <a:schemeClr val="dk1"/>
              </a:buClr>
              <a:buSzPct val="100000"/>
              <a:buFont typeface="Arial"/>
              <a:buAutoNum type="arabicPeriod"/>
            </a:pPr>
            <a:r>
              <a:rPr b="1" i="1" lang="en-US"/>
              <a:t>Conclusion</a:t>
            </a:r>
            <a:r>
              <a:rPr lang="en-US"/>
              <a:t>: depending on the purpose, you might review product’s history, availability, manufacturing, costs, warnings, </a:t>
            </a:r>
            <a:r>
              <a:rPr i="1" lang="en-US"/>
              <a:t>etc</a:t>
            </a:r>
            <a:r>
              <a:rPr lang="en-US"/>
              <a:t>.) </a:t>
            </a:r>
            <a:endParaRPr/>
          </a:p>
          <a:p>
            <a:pPr indent="-457200" lvl="0" marL="457200" rtl="0" algn="l">
              <a:spcBef>
                <a:spcPts val="408"/>
              </a:spcBef>
              <a:spcAft>
                <a:spcPts val="0"/>
              </a:spcAft>
              <a:buClr>
                <a:schemeClr val="dk1"/>
              </a:buClr>
              <a:buSzPct val="100000"/>
              <a:buFont typeface="Arial"/>
              <a:buAutoNum type="arabicPeriod"/>
            </a:pPr>
            <a:r>
              <a:rPr b="1" i="1" lang="en-US"/>
              <a:t>References</a:t>
            </a:r>
            <a:r>
              <a:rPr lang="en-US"/>
              <a:t>: Sources you have used in your description, or additional sources of information available (if relevant). </a:t>
            </a:r>
            <a:endParaRPr/>
          </a:p>
          <a:p>
            <a:pPr indent="-384810" lvl="0" marL="624078" rtl="0" algn="l">
              <a:spcBef>
                <a:spcPts val="408"/>
              </a:spcBef>
              <a:spcAft>
                <a:spcPts val="0"/>
              </a:spcAft>
              <a:buClr>
                <a:schemeClr val="dk1"/>
              </a:buClr>
              <a:buSzPct val="100000"/>
              <a:buFont typeface="Arial"/>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UVic Edge content 10">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UVic Edge title 2">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UVic Edge content 3">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UVic Edge title 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UVic Edge content 2">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UVic Edge content 6">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xmlns:r="http://schemas.openxmlformats.org/officeDocument/2006/relationships" name="1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xmlns:r="http://schemas.openxmlformats.org/officeDocument/2006/relationships" name="UVic Edge title 3">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xmlns:r="http://schemas.openxmlformats.org/officeDocument/2006/relationships" name="2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xmlns:r="http://schemas.openxmlformats.org/officeDocument/2006/relationships" name="UVic Edge title 5">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Vic Edge content 1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0.xml><?xml version="1.0" encoding="utf-8"?>
<a:theme xmlns:a="http://schemas.openxmlformats.org/drawingml/2006/main" xmlns:r="http://schemas.openxmlformats.org/officeDocument/2006/relationships" name="UVic Edge content 5">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1.xml><?xml version="1.0" encoding="utf-8"?>
<a:theme xmlns:a="http://schemas.openxmlformats.org/drawingml/2006/main" xmlns:r="http://schemas.openxmlformats.org/officeDocument/2006/relationships" name="UVic Edge content 8">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UVic Edge content 7">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UVic Edge content 4">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3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UVic Edge title 4">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UVic Edge content 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UVic Edge content 9">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