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2" r:id="rId2"/>
    <p:sldId id="257" r:id="rId3"/>
    <p:sldId id="297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7" r:id="rId15"/>
    <p:sldId id="286" r:id="rId16"/>
    <p:sldId id="289" r:id="rId17"/>
    <p:sldId id="291" r:id="rId18"/>
    <p:sldId id="293" r:id="rId19"/>
    <p:sldId id="296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4676"/>
  </p:normalViewPr>
  <p:slideViewPr>
    <p:cSldViewPr snapToGrid="0" snapToObjects="1">
      <p:cViewPr varScale="1">
        <p:scale>
          <a:sx n="78" d="100"/>
          <a:sy n="78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863802" cy="6253299"/>
            <a:chOff x="2108011" y="282434"/>
            <a:chExt cx="7863802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2826" y="3258248"/>
              <a:ext cx="92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Information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8062" y="3122547"/>
              <a:ext cx="8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Knowledge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3085" y="2967829"/>
              <a:ext cx="601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Insight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Wisdom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Synthesis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660</Words>
  <Application>Microsoft Macintosh PowerPoint</Application>
  <PresentationFormat>Widescreen</PresentationFormat>
  <Paragraphs>659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Engineering Ladders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Lew Parker</cp:lastModifiedBy>
  <cp:revision>108</cp:revision>
  <cp:lastPrinted>2019-07-09T15:50:11Z</cp:lastPrinted>
  <dcterms:created xsi:type="dcterms:W3CDTF">2018-08-06T18:39:43Z</dcterms:created>
  <dcterms:modified xsi:type="dcterms:W3CDTF">2020-08-24T17:29:55Z</dcterms:modified>
</cp:coreProperties>
</file>