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C34CA-D24B-6044-853F-E476009D4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D0E4E-F820-DC43-9D07-7D7E3C3BD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99A2-B82A-DE44-A3E7-533369D0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0B658-9102-7B4E-A3F3-861267FF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EEF6-0F33-A049-89D9-B2DC2D37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4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5E9E5-9347-C64F-85E5-52058D2F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14B6BD-B8A7-0943-A3D8-214FC83C3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C1861-C370-9A40-91CD-788FE4CDD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2AD5-98B4-A54B-9B10-628CC14E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BCA82-2A4A-6A42-86C0-CD2597EBD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5547B7-C66F-0949-947F-81C64700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EE044E-6CBB-B544-9265-94254CA18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78D01-B955-244B-AA92-56FBC8AA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AA99-F85D-B146-855B-F8FC5052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D2FB-C2B2-3248-9998-B55C4385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9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6D45C-1F22-7E43-9C2E-E67FF942C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EE2F-8797-8A44-854E-1AA1F123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5947D-F6B8-0646-8C8A-F80D992B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6C21-C7FB-2044-96AD-BA3D74EB4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7CA76-6ED8-B54D-A459-96B1B490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0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A61C-489D-9142-BA38-DCB2817C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1DA7A-B8C2-394F-B2E4-D234F9BB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791E1-83E0-204E-BE58-21896714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58B4-7389-F247-8F00-1ADCF414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B31E-ACF8-E943-A687-6853FEDD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7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F3718-6A5C-7044-9987-9A55D2F8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B214B-B831-3548-B476-1216655D6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CB394-419C-B745-BF46-8B9E94616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1EB28-60E8-DA47-9C76-DDF3DD973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0A80-58C3-3940-A52E-A42BFC78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C7883-5B99-4C41-B512-DA6E55BB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4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67F41-B3DE-BB4E-A16B-EC0E0187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614B8-5DDD-074A-9783-3B30966F4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8927-6E70-D647-833C-2EF54FA01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BC55-9BDB-C94B-BD27-9714472ABB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64437-E528-3042-ADD2-D8E189FE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A6E7A1-4F01-DA4C-A5AC-76EBD0C7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30D0E-6E10-FA41-A37D-9B082878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ECD0A-F9CF-614D-BA97-6E3E21DF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3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F6868-606B-3D41-8145-D97FB77C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7EF86-A38F-8A4A-B492-22E8AB1B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1F57-F3BA-C74F-A77B-B9B241D2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F9180-AAA0-CE48-830A-B29EF04C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9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998B26-166D-EA4C-A536-4D047A50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268B6-006E-CD4F-AAEF-FB59AEA9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0EB3F-B3D1-AA4D-B15E-6BD6FF5D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5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FAE8-941C-474F-B76E-761EDE42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C4B46-10AD-DF47-929A-123380452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3CBE03-94E3-014F-8BF4-15DB9B3D4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23419-888C-8348-B423-0DFE6AA14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F0D0E-B6F0-9248-AB76-C0F08175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241DA-4826-3340-8021-5177D06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9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522-8E62-ED45-8848-DEF700381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211D2F-C8DA-E145-A39D-4FF843F9B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4AAC8-39BD-0E48-BE65-02379770E0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16538-4E4D-3C47-BBFB-B1E2B00EA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5C1C3-BDBF-0446-B73C-A95FBB094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9F87D-CD09-3F40-9922-F0FC8077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5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DA95D7-F90F-9F42-9861-0D27EAE9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A2C11-2B69-244D-BB5A-C49B2ADD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18FB3-5ED8-2246-AA2A-F0C287D0C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A79CF-2D9D-E249-912A-D3FCB82D3136}" type="datetimeFigureOut">
              <a:rPr lang="en-US" smtClean="0"/>
              <a:t>9/13/20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A116-12DA-E141-8385-326D136ED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5605-09B2-874B-B549-00E388CF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60670-7A3F-7A4A-B550-08CDE5538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1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089E-3C9D-D545-864A-43D2D7170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138" y="1822422"/>
            <a:ext cx="4855779" cy="2135844"/>
          </a:xfrm>
        </p:spPr>
        <p:txBody>
          <a:bodyPr/>
          <a:lstStyle/>
          <a:p>
            <a:r>
              <a:rPr lang="en-US" dirty="0"/>
              <a:t>Data plotting exercise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2D098-3DE7-C84D-AF80-723797049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98786"/>
            <a:ext cx="5210503" cy="521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81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FD62-C214-8442-B8AD-94B73AC55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Make a plot of Temperature versus Depth from the CTD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662-B7D0-674D-8DAB-3A94E593A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program in [</a:t>
            </a:r>
            <a:r>
              <a:rPr lang="en-US" dirty="0" err="1"/>
              <a:t>mydir</a:t>
            </a:r>
            <a:r>
              <a:rPr lang="en-US" dirty="0"/>
              <a:t>] that reads in [</a:t>
            </a:r>
            <a:r>
              <a:rPr lang="en-US" dirty="0" err="1"/>
              <a:t>mydir</a:t>
            </a:r>
            <a:r>
              <a:rPr lang="en-US" dirty="0"/>
              <a:t>]_data/2017-01-0118.ctd and saves lists of depth and temperature</a:t>
            </a:r>
          </a:p>
          <a:p>
            <a:pPr lvl="1"/>
            <a:r>
              <a:rPr lang="en-US" dirty="0"/>
              <a:t>HINT: the data starts around line 571 (counting from 1)</a:t>
            </a:r>
          </a:p>
          <a:p>
            <a:pPr lvl="1"/>
            <a:r>
              <a:rPr lang="en-US" dirty="0"/>
              <a:t>HINT: the header describing the columns is just above that line</a:t>
            </a:r>
          </a:p>
          <a:p>
            <a:pPr lvl="1"/>
            <a:r>
              <a:rPr lang="en-US" dirty="0"/>
              <a:t>HINT: use </a:t>
            </a:r>
            <a:r>
              <a:rPr lang="en-US" dirty="0" err="1"/>
              <a:t>line.split</a:t>
            </a:r>
            <a:r>
              <a:rPr lang="en-US" dirty="0"/>
              <a:t>() to make a list out of the items on a data line = *, and then you can get at individual items in * by indexing</a:t>
            </a:r>
          </a:p>
          <a:p>
            <a:pPr lvl="1"/>
            <a:r>
              <a:rPr lang="en-US" dirty="0"/>
              <a:t>HINT: you can initialize an empty list for storing depth or temperature using "</a:t>
            </a:r>
            <a:r>
              <a:rPr lang="en-US" dirty="0" err="1"/>
              <a:t>my_list</a:t>
            </a:r>
            <a:r>
              <a:rPr lang="en-US" dirty="0"/>
              <a:t> = []" and then append items to it using "</a:t>
            </a:r>
            <a:r>
              <a:rPr lang="en-US" dirty="0" err="1"/>
              <a:t>my_list.append</a:t>
            </a:r>
            <a:r>
              <a:rPr lang="en-US" dirty="0"/>
              <a:t>(item)"</a:t>
            </a:r>
          </a:p>
          <a:p>
            <a:pPr lvl="1"/>
            <a:r>
              <a:rPr lang="en-US" dirty="0"/>
              <a:t>HINT: convert things to floats using "float([some string from *])" when appending them to your data lists</a:t>
            </a:r>
          </a:p>
          <a:p>
            <a:r>
              <a:rPr lang="en-US" dirty="0"/>
              <a:t>Plot as x = temperature, y = -depth</a:t>
            </a:r>
          </a:p>
          <a:p>
            <a:r>
              <a:rPr lang="en-US" dirty="0"/>
              <a:t>Save the plot to [</a:t>
            </a:r>
            <a:r>
              <a:rPr lang="en-US" dirty="0" err="1"/>
              <a:t>mydir</a:t>
            </a:r>
            <a:r>
              <a:rPr lang="en-US" dirty="0"/>
              <a:t>]_output/out_test_1.png</a:t>
            </a:r>
          </a:p>
          <a:p>
            <a:pPr lvl="1"/>
            <a:r>
              <a:rPr lang="en-US" dirty="0"/>
              <a:t>HINT: use the shared/</a:t>
            </a:r>
            <a:r>
              <a:rPr lang="en-US" dirty="0" err="1"/>
              <a:t>my_module.make_dir</a:t>
            </a:r>
            <a:r>
              <a:rPr lang="en-US" dirty="0"/>
              <a:t>() method to make sure the output directory exists</a:t>
            </a:r>
          </a:p>
        </p:txBody>
      </p:sp>
    </p:spTree>
    <p:extLst>
      <p:ext uri="{BB962C8B-B14F-4D97-AF65-F5344CB8AC3E}">
        <p14:creationId xmlns:p14="http://schemas.microsoft.com/office/powerpoint/2010/main" val="124999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9FED-C8D2-324B-AEF4-DAE304B9B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579D-68E9-144B-BA99-0BF72A96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the same thing using the pandas "</a:t>
            </a:r>
            <a:r>
              <a:rPr lang="en-US" dirty="0" err="1"/>
              <a:t>read_csv</a:t>
            </a:r>
            <a:r>
              <a:rPr lang="en-US" dirty="0"/>
              <a:t>" method.</a:t>
            </a:r>
          </a:p>
        </p:txBody>
      </p:sp>
    </p:spTree>
    <p:extLst>
      <p:ext uri="{BB962C8B-B14F-4D97-AF65-F5344CB8AC3E}">
        <p14:creationId xmlns:p14="http://schemas.microsoft.com/office/powerpoint/2010/main" val="142845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1F-A962-CD44-8AFA-232F7C32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version -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C2D43-FBA1-EE43-9692-ED1C9B09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in the Files in my repo: </a:t>
            </a:r>
            <a:r>
              <a:rPr lang="en-US" dirty="0" err="1"/>
              <a:t>pmec</a:t>
            </a:r>
            <a:r>
              <a:rPr lang="en-US" dirty="0"/>
              <a:t>/</a:t>
            </a:r>
            <a:r>
              <a:rPr lang="en-US" dirty="0" err="1"/>
              <a:t>ex_intro</a:t>
            </a:r>
            <a:r>
              <a:rPr lang="en-US" dirty="0"/>
              <a:t>/</a:t>
            </a:r>
            <a:r>
              <a:rPr lang="en-US" dirty="0" err="1"/>
              <a:t>plot_ctd_data.py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246</Words>
  <Application>Microsoft Macintosh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Data plotting exercise</vt:lpstr>
      <vt:lpstr>Goal: Make a plot of Temperature versus Depth from the CTD Data</vt:lpstr>
      <vt:lpstr>Extra credit</vt:lpstr>
      <vt:lpstr>My version - for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plotting exercise</dc:title>
  <dc:creator>Parker MacCready</dc:creator>
  <cp:lastModifiedBy>Parker MacCready</cp:lastModifiedBy>
  <cp:revision>5</cp:revision>
  <dcterms:created xsi:type="dcterms:W3CDTF">2020-04-23T17:37:15Z</dcterms:created>
  <dcterms:modified xsi:type="dcterms:W3CDTF">2020-09-13T23:25:14Z</dcterms:modified>
</cp:coreProperties>
</file>