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4"/>
    <p:restoredTop sz="94771"/>
  </p:normalViewPr>
  <p:slideViewPr>
    <p:cSldViewPr snapToGrid="0" snapToObjects="1">
      <p:cViewPr varScale="1">
        <p:scale>
          <a:sx n="176" d="100"/>
          <a:sy n="176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AB87-287A-CE45-967B-3B76CA620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1965B-A919-854A-9324-3AEC0D14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C5118-8E03-814C-8600-8FBB0D41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22DD9-636B-2B4E-8227-5D0CC2B3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AEEA5-7563-B447-B2BB-6CEC5CC3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8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FEFC-03D1-0A48-9312-4986CD40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98249-D15B-5345-898C-3D01F8A8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AB6B-E431-F34E-9810-922E4685C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D0AED-9ECF-4C49-BF08-5574254B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BEF6D-73A6-DB4B-820A-8285482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FC4D7-11FB-464F-98F0-2A7338C47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75A68-DB86-2D48-A5E0-99D96FB00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C7EB4-6F6C-2346-94A2-00AE29A9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71E6-2612-9A40-BE77-9196FAF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6389F-0E00-C545-83DA-CA099431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5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9D32-E27A-AC4B-BF1A-AAC01F75E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EC6F-FACB-FA4F-8ACE-C3A1B1856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20A1-9D5A-4444-89FE-B5721A57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87510-BC44-6B42-8F4C-5B5AEF34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CB186-13DE-E84D-B341-769D9D45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2CFF-E5EB-4443-8A2E-A1E09E07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AD0E-D6B5-6944-91FF-F2AEB292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4036B-EE56-4542-96FA-4F953448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D028-3F0A-524B-987D-40ECEA394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C014-2DC1-F740-8FAC-185D4872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5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C8BA-0996-6D48-8C66-B4E99D159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2EBB-1DD9-734B-A510-8518B3462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56F5-CAD5-5E46-9619-C5D3C54AB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EC2D-BF20-4D45-87E5-A95F6A22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7E64B-BF39-5A49-848A-B92D3782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E72F-B15D-6B42-9258-DF22984A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3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5B936-7D5B-B140-8250-64256872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1AC2-EFD6-7045-8B06-F4A1B22EF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5F1E6-4A31-FC46-B9F9-A60E13D07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1A7FB-6EAA-1640-BBF8-BFE181D6A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6EC11-7F18-814F-B660-D2DC3B8DC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212A2-0DC3-714B-98E4-54EA3DE0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524C6-9C21-FE4E-8656-23EBDA38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07F15-58A2-6646-A637-34C80168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1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87DA-2E9E-FB45-BCEE-F1CBA145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A297A-5D6E-9247-A6DA-A18277D1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DBA12-8EAF-B744-AB92-208ADD74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A855C7-2046-FA4C-ABEE-2B7C29EE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09A9D-C3C1-D342-B669-70A40431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59CFEA-1702-2A41-A09F-7799DFBD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2646-5B07-8840-9B48-16DEA762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0A07-416E-5243-BFBA-45EC461D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6490-15EC-AB4C-8E9B-B766F4534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C349-9ED7-ED41-8555-F1EB4CDF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D1185-71DD-E74C-AD55-54D7A615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BF0D3-28D6-1B4B-A680-7C16B16C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B2D24-0201-5047-BB53-22DFA379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ACC0-0876-5148-804A-43A992E3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83364-1F43-3D4C-BD85-5BF494964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7A01D-0045-D641-8A33-746550512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AAF97-C311-FD46-8EF7-814AC192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5A2DB-8738-274D-B571-499C5795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AEDF-1C08-C14E-844F-3A5D6C3FA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6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107BC-D0DF-8845-B68D-34C1BA5E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62419-D791-A447-98E9-9B1770937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0A710-FB24-8646-99D8-FD05C7FAB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845D9-4354-D849-9D8B-4E45D751F6F0}" type="datetimeFigureOut">
              <a:rPr lang="en-US" smtClean="0"/>
              <a:t>10/1/20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1B149-D4B4-9F48-A2F1-BD59D5051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2E9E-4609-4F49-9588-F83F14471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30929-DC92-C745-BBEE-906A27EA6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2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github.com/en/desktop/contributing-to-projects" TargetMode="External"/><Relationship Id="rId2" Type="http://schemas.openxmlformats.org/officeDocument/2006/relationships/hyperlink" Target="https://uoftcoders.github.io/studyGroup/lessons/git/collaboration/less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B989-4D55-664A-A66F-A9EAC3FB3D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 2</a:t>
            </a:r>
            <a:br>
              <a:rPr lang="en-US" dirty="0"/>
            </a:br>
            <a:r>
              <a:rPr lang="en-US" i="1" dirty="0"/>
              <a:t>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43B56-A2D3-1F40-9AED-3C3303C27B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76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3F876-342B-D749-99C3-C49A3F45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makes it easy to collaborate on a code project (I hope)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0E10-DDCE-9346-929C-EABCC330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typical group workflows are described here:</a:t>
            </a:r>
          </a:p>
          <a:p>
            <a:r>
              <a:rPr lang="en-US" dirty="0">
                <a:hlinkClick r:id="rId2"/>
              </a:rPr>
              <a:t>https://uoftcoders.github.io/studyGroup/lessons/git/collaboration/lesson/</a:t>
            </a:r>
            <a:r>
              <a:rPr lang="en-US" dirty="0"/>
              <a:t> (*)</a:t>
            </a:r>
          </a:p>
          <a:p>
            <a:r>
              <a:rPr lang="en-US" dirty="0"/>
              <a:t>and directions specific to using GitHub Desktop (the app you have installed, let's call it </a:t>
            </a:r>
            <a:r>
              <a:rPr lang="en-US" b="1" i="1" dirty="0"/>
              <a:t>GHD</a:t>
            </a:r>
            <a:r>
              <a:rPr lang="en-US" dirty="0"/>
              <a:t>) are here:</a:t>
            </a:r>
          </a:p>
          <a:p>
            <a:r>
              <a:rPr lang="en-US" dirty="0">
                <a:hlinkClick r:id="rId3"/>
              </a:rPr>
              <a:t>https://help.github.com/en/desktop/contributing-to-projects</a:t>
            </a:r>
            <a:r>
              <a:rPr lang="en-US" dirty="0"/>
              <a:t> (**)</a:t>
            </a:r>
          </a:p>
          <a:p>
            <a:r>
              <a:rPr lang="en-US" b="1" dirty="0"/>
              <a:t>We will use a collaboration style involving cloning and forking, as described in Exercise 4 of (*), but using GHD.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7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A655A-1083-F24F-A2A0-46485593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code project has a Leader and Collaborators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0C57-6DA9-EB4F-AF77-9A5D688F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39654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Leader makes master repo and pushes it to their GitHub account, and then tells Collaborators what its URL is</a:t>
            </a:r>
          </a:p>
          <a:p>
            <a:r>
              <a:rPr lang="en-US" dirty="0"/>
              <a:t>Collaborators clones the repo to their laptop</a:t>
            </a:r>
          </a:p>
          <a:p>
            <a:r>
              <a:rPr lang="en-US" dirty="0">
                <a:solidFill>
                  <a:srgbClr val="0070C0"/>
                </a:solidFill>
              </a:rPr>
              <a:t>Collaborator makes a new "branch" with a descriptive name related to what they are doing (e.g. </a:t>
            </a:r>
            <a:r>
              <a:rPr lang="en-US" dirty="0" err="1">
                <a:solidFill>
                  <a:srgbClr val="0070C0"/>
                </a:solidFill>
              </a:rPr>
              <a:t>fixing_plots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Go ahead and publish it - but because you aren't the owner it will ask you to make a "fork" - go ahead and do that.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52C345-98EA-BB4D-ABE6-A4D50940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721" y="1410056"/>
            <a:ext cx="3858916" cy="28628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4CFEBC-7860-BA4E-BA67-2B2F183C3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339" y="4476641"/>
            <a:ext cx="5885679" cy="194260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8620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A475-4DBB-4742-98F4-844BF1C0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2020.10.01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811A26-47FB-5C41-B326-5C6AD97EA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4962" y="918482"/>
            <a:ext cx="476858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B91B47-FAF7-074D-8070-62F76D18A72E}"/>
              </a:ext>
            </a:extLst>
          </p:cNvPr>
          <p:cNvSpPr txBox="1"/>
          <p:nvPr/>
        </p:nvSpPr>
        <p:spPr>
          <a:xfrm>
            <a:off x="936171" y="1966686"/>
            <a:ext cx="4187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I walked through this process this week for my own collaborative research, I noticed that GitHub Desktop asked a new question.</a:t>
            </a:r>
          </a:p>
          <a:p>
            <a:endParaRPr lang="en-US" dirty="0"/>
          </a:p>
          <a:p>
            <a:r>
              <a:rPr lang="en-US" dirty="0"/>
              <a:t>I chose “To contribute to the parent project” which is my intent in this case.</a:t>
            </a:r>
          </a:p>
          <a:p>
            <a:endParaRPr lang="en-US" dirty="0"/>
          </a:p>
          <a:p>
            <a:r>
              <a:rPr lang="en-US" dirty="0"/>
              <a:t>PM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E3D669-F485-394D-AB26-6A19741D0591}"/>
              </a:ext>
            </a:extLst>
          </p:cNvPr>
          <p:cNvCxnSpPr>
            <a:cxnSpLocks/>
          </p:cNvCxnSpPr>
          <p:nvPr/>
        </p:nvCxnSpPr>
        <p:spPr>
          <a:xfrm flipV="1">
            <a:off x="2133600" y="2939143"/>
            <a:ext cx="3751943" cy="725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7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57596-AC7E-144F-A12C-3462695B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6FCE-1259-234A-A37F-E040FFA9F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057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Collaborator (</a:t>
            </a:r>
            <a:r>
              <a:rPr lang="en-US" i="1" dirty="0">
                <a:solidFill>
                  <a:srgbClr val="0070C0"/>
                </a:solidFill>
              </a:rPr>
              <a:t>with GHD open and looking at the branch, not master, so that their text editor is editing the branch</a:t>
            </a:r>
            <a:r>
              <a:rPr lang="en-US" dirty="0">
                <a:solidFill>
                  <a:srgbClr val="0070C0"/>
                </a:solidFill>
              </a:rPr>
              <a:t>) edits the file.</a:t>
            </a:r>
          </a:p>
          <a:p>
            <a:r>
              <a:rPr lang="en-US" dirty="0"/>
              <a:t>Does this also mean that </a:t>
            </a:r>
            <a:r>
              <a:rPr lang="en-US" dirty="0" err="1"/>
              <a:t>ipython</a:t>
            </a:r>
            <a:r>
              <a:rPr lang="en-US" dirty="0"/>
              <a:t> is using that branch?  Yes it does on my mac - but I wonder how this will work on the Windows-Ubuntu version??</a:t>
            </a:r>
          </a:p>
          <a:p>
            <a:r>
              <a:rPr lang="en-US" dirty="0"/>
              <a:t>Test it by making a change in the code in the branch and then switching in GHD between the branch and master, and make sure the selected one executes in </a:t>
            </a:r>
            <a:r>
              <a:rPr lang="en-US" dirty="0" err="1"/>
              <a:t>ipython</a:t>
            </a:r>
            <a:r>
              <a:rPr lang="en-US" dirty="0"/>
              <a:t>.</a:t>
            </a:r>
          </a:p>
          <a:p>
            <a:r>
              <a:rPr lang="en-US" dirty="0"/>
              <a:t>I'm still a little confused about this...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DE437-A1A4-E94C-B697-B15EED93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155" y="458950"/>
            <a:ext cx="4384515" cy="27333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72F8A-8009-2543-8F85-08E0BD79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807152"/>
            <a:ext cx="4337970" cy="29292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F812FF-6467-7946-908B-4804C4B5D142}"/>
              </a:ext>
            </a:extLst>
          </p:cNvPr>
          <p:cNvSpPr txBox="1"/>
          <p:nvPr/>
        </p:nvSpPr>
        <p:spPr>
          <a:xfrm>
            <a:off x="10861705" y="9144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GHD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259EA-C9EF-454B-8965-60204C078F6F}"/>
              </a:ext>
            </a:extLst>
          </p:cNvPr>
          <p:cNvSpPr txBox="1"/>
          <p:nvPr/>
        </p:nvSpPr>
        <p:spPr>
          <a:xfrm>
            <a:off x="10861705" y="4443813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TextMate</a:t>
            </a:r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BDAF9D6-9CC4-F143-A89E-76CCD53F3511}"/>
              </a:ext>
            </a:extLst>
          </p:cNvPr>
          <p:cNvSpPr/>
          <p:nvPr/>
        </p:nvSpPr>
        <p:spPr>
          <a:xfrm>
            <a:off x="7563028" y="365125"/>
            <a:ext cx="435836" cy="91860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0521C6F5-1C8F-7F40-8B56-FA27786B70E2}"/>
              </a:ext>
            </a:extLst>
          </p:cNvPr>
          <p:cNvSpPr/>
          <p:nvPr/>
        </p:nvSpPr>
        <p:spPr>
          <a:xfrm>
            <a:off x="8911840" y="3429000"/>
            <a:ext cx="435836" cy="91860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EF71-0730-6F4E-B181-952016AF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5794-783B-E142-A390-D6408C5EB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94" y="1603434"/>
            <a:ext cx="3955990" cy="46349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Collaborator saves changes to their branch, pushes the changes to GitHub, and sends a "Pull Request"</a:t>
            </a:r>
          </a:p>
          <a:p>
            <a:r>
              <a:rPr lang="en-US" dirty="0">
                <a:solidFill>
                  <a:srgbClr val="0070C0"/>
                </a:solidFill>
              </a:rPr>
              <a:t>The Leader should get an email about this - mine showed up in my Forums tab in Gmail.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45F7E9-A91D-5F49-855D-EFBF84AC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207" y="1690688"/>
            <a:ext cx="7021794" cy="29847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0129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5F5D-696F-9946-9565-CB10DF37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138C-AA49-6349-B1E2-A2358A25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6467" cy="4351338"/>
          </a:xfrm>
        </p:spPr>
        <p:txBody>
          <a:bodyPr/>
          <a:lstStyle/>
          <a:p>
            <a:r>
              <a:rPr lang="en-US" dirty="0"/>
              <a:t>When you (collaborator) make the pull request in GHD it sends you to GitHub in the cloud to make the actual request.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E1C3F-2B9B-EA41-B4FB-613099A9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482209"/>
            <a:ext cx="6217164" cy="50426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0349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4DBB2-8E76-AF4E-8E2A-5968CEBB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25112" cy="498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529D2-B820-6342-A4A6-0D37F7743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03" y="961951"/>
            <a:ext cx="4998578" cy="1797792"/>
          </a:xfrm>
        </p:spPr>
        <p:txBody>
          <a:bodyPr/>
          <a:lstStyle/>
          <a:p>
            <a:r>
              <a:rPr lang="en-US" dirty="0"/>
              <a:t>Leader goes to GitHub, and decides if the changes in the branch should be merged with master.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1E65A1-D569-3440-AD43-8DC458CA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12" y="365126"/>
            <a:ext cx="6197185" cy="24708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B5B95B-BF20-EB4E-B3B1-F822AA039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45" y="3005276"/>
            <a:ext cx="5574269" cy="1981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50D903-8AA8-7F44-AF9C-ADC862048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497" y="5156014"/>
            <a:ext cx="5355364" cy="1526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10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5CDE-EF34-6146-982E-BBD1FE1D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BBC8-6EB1-414C-9F9B-68AD7590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383" cy="4351338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Leader </a:t>
            </a:r>
            <a:r>
              <a:rPr lang="en-US" dirty="0">
                <a:solidFill>
                  <a:srgbClr val="0070C0"/>
                </a:solidFill>
              </a:rPr>
              <a:t>will have to "pull origin" on their laptop to get the edits reflected there.</a:t>
            </a:r>
          </a:p>
          <a:p>
            <a:r>
              <a:rPr lang="en-US" dirty="0"/>
              <a:t>In general GHD will prompt you for the next logical step.</a:t>
            </a:r>
          </a:p>
          <a:p>
            <a:r>
              <a:rPr lang="en-US" dirty="0"/>
              <a:t>It is easy to delete branches to clean up after you are done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50A69-A82A-6447-B0F7-E7994D57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21" y="365124"/>
            <a:ext cx="4913832" cy="35329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AE807-5D2D-464D-A137-E9899C4A2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54908"/>
            <a:ext cx="5121292" cy="2007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63752C37-5C11-8642-B118-95F332605BC4}"/>
              </a:ext>
            </a:extLst>
          </p:cNvPr>
          <p:cNvSpPr/>
          <p:nvPr/>
        </p:nvSpPr>
        <p:spPr>
          <a:xfrm>
            <a:off x="10917252" y="2243192"/>
            <a:ext cx="863126" cy="33328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38C4ABCD-96C9-AE4C-AFC3-FBA408689025}"/>
              </a:ext>
            </a:extLst>
          </p:cNvPr>
          <p:cNvSpPr/>
          <p:nvPr/>
        </p:nvSpPr>
        <p:spPr>
          <a:xfrm rot="10800000">
            <a:off x="7849311" y="4898655"/>
            <a:ext cx="863126" cy="333286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475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GitHub 2 collaboration</vt:lpstr>
      <vt:lpstr>GitHub makes it easy to collaborate on a code project (I hope)</vt:lpstr>
      <vt:lpstr>A code project has a Leader and Collaborators</vt:lpstr>
      <vt:lpstr>UPDATE 2020.10.01</vt:lpstr>
      <vt:lpstr>Then...</vt:lpstr>
      <vt:lpstr>Then...</vt:lpstr>
      <vt:lpstr>Then...</vt:lpstr>
      <vt:lpstr>Then...</vt:lpstr>
      <vt:lpstr>Then...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2 collaboration</dc:title>
  <dc:creator>Parker MacCready</dc:creator>
  <cp:lastModifiedBy>Parker MacCready</cp:lastModifiedBy>
  <cp:revision>22</cp:revision>
  <dcterms:created xsi:type="dcterms:W3CDTF">2020-05-18T16:48:52Z</dcterms:created>
  <dcterms:modified xsi:type="dcterms:W3CDTF">2020-10-01T16:28:07Z</dcterms:modified>
</cp:coreProperties>
</file>