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AD3A-A6CD-F94E-BDA9-1D1453702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B79CC-8500-314F-8DF5-A44879837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14F1-9295-484F-8F2F-E46EFBD91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A3BC-6861-4C46-941A-927A3A79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49160-FB77-6A43-8C17-3492AF868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BE36-0F4D-0C45-87DD-5A59F210F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C9FA0-DE04-8D41-AC72-33D7DBBACA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EAA0-3F59-904C-9909-E1A7591C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DF951-801B-9146-AD82-E0818372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6ADCB-B5FB-BC4A-9EC4-1E00DF47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51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EA8C1-B269-CD42-90E7-5DAED9FE6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BB96A-B0F3-3A4B-A46A-53C556124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10D6-96E0-5A44-B39A-8600EABC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7DBF-2E68-954C-8869-CE8E44919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4CEDB-5D29-AC46-88FE-B1B17EDCB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8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53E9-FF8E-094C-8277-24BB62DF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60838-950F-E94B-B044-2A9343E5A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E6AD5-B942-4B4C-967A-4CA6CDFE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B36ED-1CFC-D244-9F50-478315DA7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7B77C-2C28-7D4B-B2A8-318209DD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E1F8-71D3-1946-8F5E-11CC8B3C3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721D5-BAE5-0E44-AB78-ECEDE525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FA05C-54ED-BB4C-92E9-0A0C90ED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D1F4-7362-8348-AB93-F62F6B34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66B9-CB6E-BD48-9EC0-187DA054F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4A54B-63F7-F94E-B566-34732334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CA219-2CE9-0D49-AEF5-203D8540F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40456-DCB0-E244-AA13-F5DA49486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E9821-61A1-A848-B0B6-31E4CAA3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16AC-F153-DD4A-BE6F-C68AC5C9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7ECE3-E5F4-7F4B-9708-C35CF4F9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7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8CCC-0D0F-3D48-8519-14534906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5BEC-6CD1-DB42-8065-D50F99090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B9C8-D8FC-F644-A183-0D707D10E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9B617-89E1-F646-A972-B6C364456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16A007-F7D5-0042-814D-223C43192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1AC2E-C8E3-6247-9BDB-E7E831D50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40F08-EC43-614E-B9F4-810A9CA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A373D-BC78-A949-A6DA-6DC35071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7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47318-CA05-3649-94C2-09C6D8ED6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B1E61-9985-3F49-AAE2-207B3334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BD8C9-FA4C-D642-8FAC-5CB45534F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F2AF-44AE-C644-B70A-C9F45BD4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2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C55C6F-7D97-974F-887D-920334032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DC5E9-C1F9-8841-8BF5-EE490E90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5D56-545B-B245-A1F8-23DA36A34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8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826B-E951-7046-9795-AEF55BB63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93897-0511-F14C-ADD9-49A9992D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5CA37-D0FC-9546-9032-5A84B6346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DCC5-9DB6-6B43-B5FB-A9725524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640F1-308D-7944-ADE1-C8E32EB1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7ECB6-4138-9E46-B6B0-1B564E772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9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1BC2-9D94-1B4E-9111-D7ABB2D3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F8CA4-AC4B-A342-83AC-ED2103304E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4F1BC3-55B5-ED49-9D19-AB1B5D0E0A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BFF0-BAF7-3B44-8DED-7C90E528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BC20A9-245D-9847-8648-35EB8CDD8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0814-1783-804A-8BE7-DE4A9D1B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4E837-C483-B943-BB1A-4612DF507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4CEB8-9A26-AF45-85D7-1240FF0D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C9C1E-0EC2-0045-85C7-2241215398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DF70B-86A7-D643-9700-E573D0C57069}" type="datetimeFigureOut">
              <a:rPr lang="en-US" smtClean="0"/>
              <a:t>9/12/20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9F43F-C5CA-324C-BCF3-DF2723FA6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B5FF3-9985-E341-BF50-897A9B33D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DC7AA-E52D-F447-B007-5124999C3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rkermac/pmec.gi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py.org/doc/stable/user/index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DB344-2E22-A248-807F-F009D06628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More Python:</a:t>
            </a:r>
            <a:br>
              <a:rPr lang="en-US" dirty="0"/>
            </a:br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argparse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204B8-AA5C-0043-A8B0-9CB6D45BC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35366"/>
            <a:ext cx="9144000" cy="822434"/>
          </a:xfrm>
        </p:spPr>
        <p:txBody>
          <a:bodyPr/>
          <a:lstStyle/>
          <a:p>
            <a:r>
              <a:rPr lang="en-US" dirty="0"/>
              <a:t>essential modules to master</a:t>
            </a:r>
          </a:p>
        </p:txBody>
      </p:sp>
    </p:spTree>
    <p:extLst>
      <p:ext uri="{BB962C8B-B14F-4D97-AF65-F5344CB8AC3E}">
        <p14:creationId xmlns:p14="http://schemas.microsoft.com/office/powerpoint/2010/main" val="1200685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65F0C-8440-5B41-A2EA-1C832B4E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0FFD-9509-E649-8F51-0CE92769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(typically imported as "import </a:t>
            </a:r>
            <a:r>
              <a:rPr lang="en-US" dirty="0" err="1"/>
              <a:t>numpy</a:t>
            </a:r>
            <a:r>
              <a:rPr lang="en-US" dirty="0"/>
              <a:t> as np") is a lot like MATLAB.  It has many sub-modules and methods for very fast matrix manipulation.  You should always use these methods when you can, instead of using explicit loops in your code, because they are MUCH faster.</a:t>
            </a:r>
          </a:p>
          <a:p>
            <a:r>
              <a:rPr lang="en-US" dirty="0"/>
              <a:t>For example, to multiply two large arrays by hand requires a double-nested for-loop.  But if they are </a:t>
            </a:r>
            <a:r>
              <a:rPr lang="en-US" dirty="0" err="1"/>
              <a:t>numpy</a:t>
            </a:r>
            <a:r>
              <a:rPr lang="en-US" dirty="0"/>
              <a:t> arrays and you just type </a:t>
            </a:r>
            <a:r>
              <a:rPr lang="en-US" dirty="0">
                <a:latin typeface="Courier" pitchFamily="2" charset="0"/>
              </a:rPr>
              <a:t>array_1*array_2 </a:t>
            </a:r>
            <a:r>
              <a:rPr lang="en-US" dirty="0"/>
              <a:t>it will use optimized, compiled C-code to do the job.  This is the same approach MATLAB takes.</a:t>
            </a:r>
          </a:p>
        </p:txBody>
      </p:sp>
    </p:spTree>
    <p:extLst>
      <p:ext uri="{BB962C8B-B14F-4D97-AF65-F5344CB8AC3E}">
        <p14:creationId xmlns:p14="http://schemas.microsoft.com/office/powerpoint/2010/main" val="337084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1BF1-47DB-8F4E-83F7-4D998EAB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9689"/>
          </a:xfrm>
        </p:spPr>
        <p:txBody>
          <a:bodyPr/>
          <a:lstStyle/>
          <a:p>
            <a:r>
              <a:rPr lang="en-US" dirty="0" err="1"/>
              <a:t>argparse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E5877-38C8-4C47-84E7-988A9D1B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979"/>
            <a:ext cx="10515600" cy="467398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argparse</a:t>
            </a:r>
            <a:r>
              <a:rPr lang="en-US" dirty="0"/>
              <a:t> is a handy module that allows you to pass information to a python program from the command line (in </a:t>
            </a:r>
            <a:r>
              <a:rPr lang="en-US" dirty="0" err="1"/>
              <a:t>linux</a:t>
            </a:r>
            <a:r>
              <a:rPr lang="en-US" dirty="0"/>
              <a:t> or in </a:t>
            </a:r>
            <a:r>
              <a:rPr lang="en-US" dirty="0" err="1"/>
              <a:t>ipython</a:t>
            </a:r>
            <a:r>
              <a:rPr lang="en-US" dirty="0"/>
              <a:t>).</a:t>
            </a:r>
          </a:p>
          <a:p>
            <a:r>
              <a:rPr lang="en-US" dirty="0"/>
              <a:t>It uses a format that is very similar to that for </a:t>
            </a:r>
            <a:r>
              <a:rPr lang="en-US" dirty="0" err="1"/>
              <a:t>linux</a:t>
            </a:r>
            <a:r>
              <a:rPr lang="en-US" dirty="0"/>
              <a:t> commands</a:t>
            </a:r>
          </a:p>
          <a:p>
            <a:r>
              <a:rPr lang="en-US" dirty="0"/>
              <a:t>e.g. in </a:t>
            </a:r>
            <a:r>
              <a:rPr lang="en-US" dirty="0" err="1"/>
              <a:t>ipython</a:t>
            </a:r>
            <a:r>
              <a:rPr lang="en-US" dirty="0"/>
              <a:t>:</a:t>
            </a:r>
          </a:p>
          <a:p>
            <a:r>
              <a:rPr lang="en-US" dirty="0">
                <a:latin typeface="Courier" pitchFamily="2" charset="0"/>
              </a:rPr>
              <a:t>run </a:t>
            </a:r>
            <a:r>
              <a:rPr lang="en-US" dirty="0" err="1">
                <a:latin typeface="Courier" pitchFamily="2" charset="0"/>
              </a:rPr>
              <a:t>my_program</a:t>
            </a:r>
            <a:r>
              <a:rPr lang="en-US" dirty="0">
                <a:latin typeface="Courier" pitchFamily="2" charset="0"/>
              </a:rPr>
              <a:t> -a 7.7 -b 2020.04.28 -f True</a:t>
            </a:r>
          </a:p>
          <a:p>
            <a:r>
              <a:rPr lang="en-US" dirty="0"/>
              <a:t>Here I have passed three pieces of information to the program, as flag-value pairs, so for example the number 7.7 is associated with the variable "a" (or a longer, more informative name) inside the program.</a:t>
            </a:r>
          </a:p>
          <a:p>
            <a:r>
              <a:rPr lang="en-US" dirty="0"/>
              <a:t>The advantage of using </a:t>
            </a:r>
            <a:r>
              <a:rPr lang="en-US" dirty="0" err="1"/>
              <a:t>argparse</a:t>
            </a:r>
            <a:r>
              <a:rPr lang="en-US" dirty="0"/>
              <a:t> is that then you often do not have to edit your code to get it to do a different version of its job.  This allows you to write code that can work both on your laptop and on a remote machine, potentially working on a much larger pile of data in the remote case.</a:t>
            </a:r>
          </a:p>
          <a:p>
            <a:r>
              <a:rPr lang="en-US" dirty="0"/>
              <a:t>Even if you are just working on one machine </a:t>
            </a:r>
            <a:r>
              <a:rPr lang="en-US" dirty="0" err="1"/>
              <a:t>argparse</a:t>
            </a:r>
            <a:r>
              <a:rPr lang="en-US" dirty="0"/>
              <a:t> can make one piece of code much more versatile, without editing.</a:t>
            </a:r>
          </a:p>
        </p:txBody>
      </p:sp>
    </p:spTree>
    <p:extLst>
      <p:ext uri="{BB962C8B-B14F-4D97-AF65-F5344CB8AC3E}">
        <p14:creationId xmlns:p14="http://schemas.microsoft.com/office/powerpoint/2010/main" val="35362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7ABF-4B29-1E43-BEFB-78CA5DDDD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5F44-437C-DA4B-876A-D8EC7A3E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see the code examples in my class code folder "</a:t>
            </a:r>
            <a:r>
              <a:rPr lang="en-US" dirty="0" err="1"/>
              <a:t>pmec</a:t>
            </a:r>
            <a:r>
              <a:rPr lang="en-US" dirty="0"/>
              <a:t>".  I have put this in GitHub so you can clone it to your machine using either:</a:t>
            </a:r>
          </a:p>
          <a:p>
            <a:r>
              <a:rPr lang="en-US" dirty="0"/>
              <a:t>git clone [URL]</a:t>
            </a:r>
          </a:p>
          <a:p>
            <a:r>
              <a:rPr lang="en-US" dirty="0"/>
              <a:t>or File -&gt; Clone Repository -&gt; URL Tab in GitHub Desktop</a:t>
            </a:r>
          </a:p>
          <a:p>
            <a:r>
              <a:rPr lang="en-US" dirty="0"/>
              <a:t>then use git pull to update anytime, or (I think) the Fetch origin button in GitHub Desktop.</a:t>
            </a:r>
          </a:p>
          <a:p>
            <a:r>
              <a:rPr lang="en-US" dirty="0"/>
              <a:t>the URL is:</a:t>
            </a:r>
          </a:p>
          <a:p>
            <a:r>
              <a:rPr lang="en-US" dirty="0">
                <a:hlinkClick r:id="rId2"/>
              </a:rPr>
              <a:t>https://github.com/parkermac/pmec.git</a:t>
            </a:r>
            <a:endParaRPr lang="en-US" dirty="0"/>
          </a:p>
          <a:p>
            <a:r>
              <a:rPr lang="en-US" dirty="0"/>
              <a:t>The code for this week is in the folder </a:t>
            </a:r>
            <a:r>
              <a:rPr lang="en-US" dirty="0" err="1"/>
              <a:t>pmec</a:t>
            </a:r>
            <a:r>
              <a:rPr lang="en-US" dirty="0"/>
              <a:t>/</a:t>
            </a:r>
            <a:r>
              <a:rPr lang="en-US" dirty="0" err="1"/>
              <a:t>ex_numpy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946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B5D4-BA0B-FF4D-8E0A-32C2CE60E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27697-6501-634D-9EEF-A59A4808A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pages here are a nice tutorial for basic </a:t>
            </a:r>
            <a:r>
              <a:rPr lang="en-US" dirty="0" err="1"/>
              <a:t>numpy</a:t>
            </a:r>
            <a:r>
              <a:rPr lang="en-US" dirty="0"/>
              <a:t> operations</a:t>
            </a:r>
          </a:p>
          <a:p>
            <a:r>
              <a:rPr lang="en-US" dirty="0">
                <a:hlinkClick r:id="rId2"/>
              </a:rPr>
              <a:t>https://numpy.org/doc/stable/user/index.html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547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431</Words>
  <Application>Microsoft Macintosh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</vt:lpstr>
      <vt:lpstr>Office Theme</vt:lpstr>
      <vt:lpstr>More Python: numpy &amp; argparse</vt:lpstr>
      <vt:lpstr>numpy</vt:lpstr>
      <vt:lpstr>argparse</vt:lpstr>
      <vt:lpstr>Examples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Python: numpy &amp; argparse</dc:title>
  <dc:creator>Parker MacCready</dc:creator>
  <cp:lastModifiedBy>Parker MacCready</cp:lastModifiedBy>
  <cp:revision>10</cp:revision>
  <dcterms:created xsi:type="dcterms:W3CDTF">2020-04-27T17:18:51Z</dcterms:created>
  <dcterms:modified xsi:type="dcterms:W3CDTF">2020-09-12T22:52:58Z</dcterms:modified>
</cp:coreProperties>
</file>